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  <p:sldMasterId id="2147483705" r:id="rId2"/>
  </p:sldMasterIdLst>
  <p:notesMasterIdLst>
    <p:notesMasterId r:id="rId23"/>
  </p:notesMasterIdLst>
  <p:handoutMasterIdLst>
    <p:handoutMasterId r:id="rId24"/>
  </p:handoutMasterIdLst>
  <p:sldIdLst>
    <p:sldId id="256" r:id="rId3"/>
    <p:sldId id="282" r:id="rId4"/>
    <p:sldId id="349" r:id="rId5"/>
    <p:sldId id="350" r:id="rId6"/>
    <p:sldId id="351" r:id="rId7"/>
    <p:sldId id="352" r:id="rId8"/>
    <p:sldId id="353" r:id="rId9"/>
    <p:sldId id="347" r:id="rId10"/>
    <p:sldId id="298" r:id="rId11"/>
    <p:sldId id="348" r:id="rId12"/>
    <p:sldId id="354" r:id="rId13"/>
    <p:sldId id="356" r:id="rId14"/>
    <p:sldId id="357" r:id="rId15"/>
    <p:sldId id="355" r:id="rId16"/>
    <p:sldId id="294" r:id="rId17"/>
    <p:sldId id="358" r:id="rId18"/>
    <p:sldId id="359" r:id="rId19"/>
    <p:sldId id="346" r:id="rId20"/>
    <p:sldId id="262" r:id="rId21"/>
    <p:sldId id="36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2C882C-0A93-076D-628A-5D79A2835DC1}" name="Jennifer L. Williams" initials="JW" userId="S::jlwilliams@bowiestate.edu::7e63bb56-df40-46dd-949b-34418c38480c" providerId="AD"/>
  <p188:author id="{A76C1CB4-B1B1-7C24-2152-8495714A3D6C}" name="Regina Ali" initials="RA" userId="S::rali@bowiestate.edu::4e27b345-b291-43ed-87c8-aaf1a1357f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A6"/>
    <a:srgbClr val="E04F39"/>
    <a:srgbClr val="509E2F"/>
    <a:srgbClr val="D6F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0577A-5C50-FB83-BCCB-B2C0354E2FA7}" v="3" dt="2025-05-27T13:19:28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1902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na Ali" userId="S::rali@bowiestate.edu::4e27b345-b291-43ed-87c8-aaf1a1357fb5" providerId="AD" clId="Web-{79B0577A-5C50-FB83-BCCB-B2C0354E2FA7}"/>
    <pc:docChg chg="modSld">
      <pc:chgData name="Regina Ali" userId="S::rali@bowiestate.edu::4e27b345-b291-43ed-87c8-aaf1a1357fb5" providerId="AD" clId="Web-{79B0577A-5C50-FB83-BCCB-B2C0354E2FA7}" dt="2025-05-27T13:19:28.660" v="3" actId="1076"/>
      <pc:docMkLst>
        <pc:docMk/>
      </pc:docMkLst>
      <pc:sldChg chg="modSp">
        <pc:chgData name="Regina Ali" userId="S::rali@bowiestate.edu::4e27b345-b291-43ed-87c8-aaf1a1357fb5" providerId="AD" clId="Web-{79B0577A-5C50-FB83-BCCB-B2C0354E2FA7}" dt="2025-05-27T13:19:28.660" v="3" actId="1076"/>
        <pc:sldMkLst>
          <pc:docMk/>
          <pc:sldMk cId="1916170492" sldId="262"/>
        </pc:sldMkLst>
        <pc:grpChg chg="mod">
          <ac:chgData name="Regina Ali" userId="S::rali@bowiestate.edu::4e27b345-b291-43ed-87c8-aaf1a1357fb5" providerId="AD" clId="Web-{79B0577A-5C50-FB83-BCCB-B2C0354E2FA7}" dt="2025-05-27T13:19:27.316" v="2" actId="1076"/>
          <ac:grpSpMkLst>
            <pc:docMk/>
            <pc:sldMk cId="1916170492" sldId="262"/>
            <ac:grpSpMk id="13" creationId="{57B2B934-EA33-C6B8-E183-FE2A526BA61C}"/>
          </ac:grpSpMkLst>
        </pc:grpChg>
        <pc:grpChg chg="mod">
          <ac:chgData name="Regina Ali" userId="S::rali@bowiestate.edu::4e27b345-b291-43ed-87c8-aaf1a1357fb5" providerId="AD" clId="Web-{79B0577A-5C50-FB83-BCCB-B2C0354E2FA7}" dt="2025-05-27T13:19:28.660" v="3" actId="1076"/>
          <ac:grpSpMkLst>
            <pc:docMk/>
            <pc:sldMk cId="1916170492" sldId="262"/>
            <ac:grpSpMk id="41" creationId="{D27422CB-6312-B06C-80AC-BFD08FC7DAFC}"/>
          </ac:grpSpMkLst>
        </pc:grpChg>
      </pc:sldChg>
      <pc:sldChg chg="modSp">
        <pc:chgData name="Regina Ali" userId="S::rali@bowiestate.edu::4e27b345-b291-43ed-87c8-aaf1a1357fb5" providerId="AD" clId="Web-{79B0577A-5C50-FB83-BCCB-B2C0354E2FA7}" dt="2025-05-27T13:18:43.831" v="0" actId="14100"/>
        <pc:sldMkLst>
          <pc:docMk/>
          <pc:sldMk cId="1847180396" sldId="347"/>
        </pc:sldMkLst>
        <pc:spChg chg="mod">
          <ac:chgData name="Regina Ali" userId="S::rali@bowiestate.edu::4e27b345-b291-43ed-87c8-aaf1a1357fb5" providerId="AD" clId="Web-{79B0577A-5C50-FB83-BCCB-B2C0354E2FA7}" dt="2025-05-27T13:18:43.831" v="0" actId="14100"/>
          <ac:spMkLst>
            <pc:docMk/>
            <pc:sldMk cId="1847180396" sldId="347"/>
            <ac:spMk id="3" creationId="{64827786-2269-082A-0085-1F488768E681}"/>
          </ac:spMkLst>
        </pc:spChg>
      </pc:sldChg>
      <pc:sldChg chg="modSp">
        <pc:chgData name="Regina Ali" userId="S::rali@bowiestate.edu::4e27b345-b291-43ed-87c8-aaf1a1357fb5" providerId="AD" clId="Web-{79B0577A-5C50-FB83-BCCB-B2C0354E2FA7}" dt="2025-05-27T13:19:03.675" v="1" actId="14100"/>
        <pc:sldMkLst>
          <pc:docMk/>
          <pc:sldMk cId="2612998708" sldId="356"/>
        </pc:sldMkLst>
        <pc:graphicFrameChg chg="mod">
          <ac:chgData name="Regina Ali" userId="S::rali@bowiestate.edu::4e27b345-b291-43ed-87c8-aaf1a1357fb5" providerId="AD" clId="Web-{79B0577A-5C50-FB83-BCCB-B2C0354E2FA7}" dt="2025-05-27T13:19:03.675" v="1" actId="14100"/>
          <ac:graphicFrameMkLst>
            <pc:docMk/>
            <pc:sldMk cId="2612998708" sldId="356"/>
            <ac:graphicFrameMk id="3" creationId="{F32BA3EA-69F1-427F-5CC7-DA8B7582358E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205831692913389E-2"/>
          <c:y val="2.7386809338901984E-2"/>
          <c:w val="0.94616916830708664"/>
          <c:h val="0.849965314347606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B192-4590-AE4B-C693797D6C04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B192-4590-AE4B-C693797D6C04}"/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B192-4590-AE4B-C693797D6C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8117775"/>
        <c:axId val="1303232160"/>
      </c:barChart>
      <c:catAx>
        <c:axId val="368117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232160"/>
        <c:crosses val="autoZero"/>
        <c:auto val="1"/>
        <c:lblAlgn val="ctr"/>
        <c:lblOffset val="100"/>
        <c:noMultiLvlLbl val="0"/>
      </c:catAx>
      <c:valAx>
        <c:axId val="130323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117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A1AE9C-41FA-09B8-8A31-E2562401F1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B831B6-B546-02F9-ADA8-88ED5B8FFB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DBF9C-F8B2-446E-87B5-2924226D460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7DE62-7E5B-4F3E-1E8D-BDC30D008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8BAF0-C04D-1133-DF6C-D9CB15EBA7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B731-AA2A-4B58-A3E0-73BF2650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20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EB5D7-C94D-4B41-B2D1-D0B0D25F6F43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9059C-9B80-44D3-8E94-D84142A7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6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m sec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E252BF1-16CF-B55E-6753-10F62FB6B689}"/>
              </a:ext>
            </a:extLst>
          </p:cNvPr>
          <p:cNvGrpSpPr/>
          <p:nvPr userDrawn="1"/>
        </p:nvGrpSpPr>
        <p:grpSpPr>
          <a:xfrm>
            <a:off x="-9849" y="-7749"/>
            <a:ext cx="2973092" cy="357809"/>
            <a:chOff x="-9849" y="0"/>
            <a:chExt cx="2973092" cy="3578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256C6B-E511-1868-B5BC-AAE6491A8FA0}"/>
                </a:ext>
              </a:extLst>
            </p:cNvPr>
            <p:cNvSpPr/>
            <p:nvPr/>
          </p:nvSpPr>
          <p:spPr>
            <a:xfrm rot="5400000">
              <a:off x="1302717" y="-1302716"/>
              <a:ext cx="357809" cy="29632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878C33-9698-76B1-9329-BE34D52AC3FC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14D574-9BA9-37A4-0064-F851F1E884C3}"/>
              </a:ext>
            </a:extLst>
          </p:cNvPr>
          <p:cNvGrpSpPr/>
          <p:nvPr userDrawn="1"/>
        </p:nvGrpSpPr>
        <p:grpSpPr>
          <a:xfrm>
            <a:off x="9212458" y="6512374"/>
            <a:ext cx="2979541" cy="357808"/>
            <a:chOff x="9212458" y="6512374"/>
            <a:chExt cx="2979541" cy="3578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A16282-B66F-D732-3B74-E1ACEDF92D8A}"/>
                </a:ext>
              </a:extLst>
            </p:cNvPr>
            <p:cNvSpPr/>
            <p:nvPr/>
          </p:nvSpPr>
          <p:spPr>
            <a:xfrm rot="16200000">
              <a:off x="10608115" y="5286298"/>
              <a:ext cx="357808" cy="2809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1511A8-DF59-0823-A52D-85C5D2ED9F6F}"/>
                </a:ext>
              </a:extLst>
            </p:cNvPr>
            <p:cNvSpPr/>
            <p:nvPr/>
          </p:nvSpPr>
          <p:spPr>
            <a:xfrm rot="16200000">
              <a:off x="9978181" y="5746651"/>
              <a:ext cx="352881" cy="18843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logo with white text and yellow flame&#10;&#10;Description automatically generated">
            <a:extLst>
              <a:ext uri="{FF2B5EF4-FFF2-40B4-BE49-F238E27FC236}">
                <a16:creationId xmlns:a16="http://schemas.microsoft.com/office/drawing/2014/main" id="{DF91E5C5-9D4B-7B8E-F576-FA94D3278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0" y="762876"/>
            <a:ext cx="1909145" cy="17182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5520075-8010-349A-D85B-9F4D61670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3256" y="3138370"/>
            <a:ext cx="10309634" cy="2305412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6615CEF-0221-64B6-299C-689052174A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3256" y="2595908"/>
            <a:ext cx="10309634" cy="46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74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Text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5EB43B9-AD33-C569-4A3A-CD24C8DC74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1675" y="1"/>
            <a:ext cx="5140325" cy="5936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Picture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E70E5C-1282-591F-855B-1DE350837F4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203038" y="2178290"/>
            <a:ext cx="5719665" cy="3914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err="1">
                <a:effectLst/>
              </a:rPr>
              <a:t>amet</a:t>
            </a:r>
            <a:r>
              <a:rPr lang="en-US" sz="2000" b="0" i="0">
                <a:effectLst/>
              </a:rPr>
              <a:t>, </a:t>
            </a:r>
            <a:r>
              <a:rPr lang="en-US" sz="2000" b="0" i="0" err="1">
                <a:effectLst/>
              </a:rPr>
              <a:t>consectetur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adipiscing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elit</a:t>
            </a:r>
            <a:r>
              <a:rPr lang="en-US" sz="2000" b="0" i="0">
                <a:effectLst/>
              </a:rPr>
              <a:t>. Done </a:t>
            </a:r>
            <a:r>
              <a:rPr lang="en-US" sz="2000" b="0" i="0" err="1">
                <a:effectLst/>
              </a:rPr>
              <a:t>ullamcorper</a:t>
            </a:r>
            <a:r>
              <a:rPr lang="en-US" sz="2000" b="0" i="0">
                <a:effectLst/>
              </a:rPr>
              <a:t> sed </a:t>
            </a:r>
            <a:r>
              <a:rPr lang="en-US" sz="2000" b="0" i="0" err="1">
                <a:effectLst/>
              </a:rPr>
              <a:t>tellus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eget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rhoncus</a:t>
            </a:r>
            <a:r>
              <a:rPr lang="en-US" sz="2000" b="0" i="0">
                <a:effectLst/>
              </a:rPr>
              <a:t>. Maecenas </a:t>
            </a:r>
            <a:r>
              <a:rPr lang="en-US" sz="2000" b="0" i="0" err="1">
                <a:effectLst/>
              </a:rPr>
              <a:t>pellentesque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euismod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faucibus</a:t>
            </a:r>
            <a:r>
              <a:rPr lang="en-US" sz="2000" b="0" i="0">
                <a:effectLst/>
              </a:rPr>
              <a:t>. </a:t>
            </a:r>
            <a:r>
              <a:rPr lang="en-US" sz="2000" b="0" i="0" err="1">
                <a:effectLst/>
              </a:rPr>
              <a:t>Pellentesque</a:t>
            </a:r>
            <a:r>
              <a:rPr lang="en-US" sz="2000" b="0" i="0">
                <a:effectLst/>
              </a:rPr>
              <a:t> habitant </a:t>
            </a:r>
            <a:r>
              <a:rPr lang="en-US" sz="2000" b="0" i="0" err="1">
                <a:effectLst/>
              </a:rPr>
              <a:t>morbi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tristique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senectus</a:t>
            </a:r>
            <a:r>
              <a:rPr lang="en-US" sz="2000" b="0" i="0">
                <a:effectLst/>
              </a:rPr>
              <a:t> et </a:t>
            </a:r>
            <a:r>
              <a:rPr lang="en-US" sz="2000" b="0" i="0" err="1">
                <a:effectLst/>
              </a:rPr>
              <a:t>netus</a:t>
            </a:r>
            <a:r>
              <a:rPr lang="en-US" sz="2000" b="0" i="0">
                <a:effectLst/>
              </a:rPr>
              <a:t> et.</a:t>
            </a: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64A3F-8442-5394-0B55-469E5DF0C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038" y="357510"/>
            <a:ext cx="5719665" cy="168442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STYLE. 36 pt font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B8294C-165F-195A-1D2E-BAACB40E4190}"/>
              </a:ext>
            </a:extLst>
          </p:cNvPr>
          <p:cNvGrpSpPr/>
          <p:nvPr userDrawn="1"/>
        </p:nvGrpSpPr>
        <p:grpSpPr>
          <a:xfrm>
            <a:off x="0" y="5694035"/>
            <a:ext cx="1171210" cy="1000538"/>
            <a:chOff x="-1" y="5510370"/>
            <a:chExt cx="1574359" cy="13476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659E2F-CE4B-3A84-EEA2-D0B4FF3FA6F1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56D346AA-D0DE-186F-BDFA-7C99EFA1B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9AAEC3F-BA44-CE16-A254-E65D0F07B91E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A1E85F-C887-C397-1EA5-7C9111BE0D27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4BD868-DFF9-D523-F221-85C56C5E9C47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2E7B76-F1C2-14F7-976A-1572E05EFAB8}"/>
              </a:ext>
            </a:extLst>
          </p:cNvPr>
          <p:cNvGrpSpPr/>
          <p:nvPr userDrawn="1"/>
        </p:nvGrpSpPr>
        <p:grpSpPr>
          <a:xfrm>
            <a:off x="10397003" y="5936032"/>
            <a:ext cx="1794996" cy="357809"/>
            <a:chOff x="9063250" y="6509972"/>
            <a:chExt cx="3128751" cy="35780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4B2110-3D69-EE99-D188-AD84DAB3D8F4}"/>
                </a:ext>
              </a:extLst>
            </p:cNvPr>
            <p:cNvSpPr/>
            <p:nvPr/>
          </p:nvSpPr>
          <p:spPr>
            <a:xfrm rot="16200000">
              <a:off x="10608116" y="5283896"/>
              <a:ext cx="357809" cy="28099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274075-374A-ADDF-FF86-E0869E8A868C}"/>
                </a:ext>
              </a:extLst>
            </p:cNvPr>
            <p:cNvSpPr/>
            <p:nvPr/>
          </p:nvSpPr>
          <p:spPr>
            <a:xfrm rot="16200000">
              <a:off x="9828973" y="5744249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B0B20F2-C256-DB99-C048-23E4ABED7897}"/>
              </a:ext>
            </a:extLst>
          </p:cNvPr>
          <p:cNvSpPr/>
          <p:nvPr userDrawn="1"/>
        </p:nvSpPr>
        <p:spPr>
          <a:xfrm rot="5400000">
            <a:off x="1895339" y="1420956"/>
            <a:ext cx="124886" cy="132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Bullets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1FF94A24-A908-57EA-CFE7-3F1541B57A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57809"/>
            <a:ext cx="5140325" cy="64906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Picture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5251B-F0F6-A1AF-FD9C-CC7DD8CF8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3296" y="208547"/>
            <a:ext cx="5161641" cy="1848854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6C9590-E2DB-F60B-C427-FCA7CBE4E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390" y="2149932"/>
            <a:ext cx="5161548" cy="4106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05740" marR="0" lvl="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GATEWAY</a:t>
            </a:r>
          </a:p>
          <a:p>
            <a:pPr marL="571500" marR="0" lvl="0" indent="-36576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600+ Beds</a:t>
            </a:r>
            <a:endParaRPr lang="en-US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170,000 Square Feet</a:t>
            </a:r>
            <a:endParaRPr lang="en-US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28 pt size text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Innovation Hub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Groundbreaking Fall 2024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C44895-E972-2931-6F2E-176DE2459685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3DA60D-9F0B-5368-3AE9-87E246F2CB20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732A34-3C0F-2173-CFD4-CB88D8F327AD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60BF249-D753-C3D6-51AE-6A6579AE25EB}"/>
              </a:ext>
            </a:extLst>
          </p:cNvPr>
          <p:cNvGrpSpPr/>
          <p:nvPr userDrawn="1"/>
        </p:nvGrpSpPr>
        <p:grpSpPr>
          <a:xfrm>
            <a:off x="10397003" y="5936032"/>
            <a:ext cx="1794996" cy="357809"/>
            <a:chOff x="9063250" y="6509972"/>
            <a:chExt cx="3128751" cy="3578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69C98A-C330-0586-B141-DA96733CF685}"/>
                </a:ext>
              </a:extLst>
            </p:cNvPr>
            <p:cNvSpPr/>
            <p:nvPr/>
          </p:nvSpPr>
          <p:spPr>
            <a:xfrm rot="16200000">
              <a:off x="10608116" y="5283896"/>
              <a:ext cx="357809" cy="28099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65ECAD-BE11-B149-41B3-3B0692B82CCF}"/>
                </a:ext>
              </a:extLst>
            </p:cNvPr>
            <p:cNvSpPr/>
            <p:nvPr/>
          </p:nvSpPr>
          <p:spPr>
            <a:xfrm rot="16200000">
              <a:off x="9828973" y="5744249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7EC4B35-774D-F690-51C9-8D1237245AC4}"/>
              </a:ext>
            </a:extLst>
          </p:cNvPr>
          <p:cNvSpPr/>
          <p:nvPr userDrawn="1"/>
        </p:nvSpPr>
        <p:spPr>
          <a:xfrm rot="5400000">
            <a:off x="6595592" y="1420956"/>
            <a:ext cx="124886" cy="132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1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Text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3550CF-BA37-7D18-549B-3F68460A9E1D}"/>
              </a:ext>
            </a:extLst>
          </p:cNvPr>
          <p:cNvSpPr/>
          <p:nvPr userDrawn="1"/>
        </p:nvSpPr>
        <p:spPr>
          <a:xfrm>
            <a:off x="0" y="0"/>
            <a:ext cx="55732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E9EB3-D4C1-B7F7-26DE-E02AC9AE0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809643"/>
            <a:ext cx="5081337" cy="1500878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7EF3FF-0174-B4F9-16B2-07B7972D5D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18046" y="839787"/>
            <a:ext cx="4555164" cy="5178426"/>
          </a:xfrm>
          <a:prstGeom prst="rect">
            <a:avLst/>
          </a:prstGeom>
          <a:noFill/>
          <a:ln w="1524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17A502C-DC91-5F9F-F4A3-71D1B127C3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54859" y="2462464"/>
            <a:ext cx="5070078" cy="3555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err="1">
                <a:effectLst/>
              </a:rPr>
              <a:t>amet</a:t>
            </a:r>
            <a:r>
              <a:rPr lang="en-US" sz="2000" b="0" i="0">
                <a:effectLst/>
              </a:rPr>
              <a:t>, </a:t>
            </a:r>
            <a:r>
              <a:rPr lang="en-US" sz="2000" b="0" i="0" err="1">
                <a:effectLst/>
              </a:rPr>
              <a:t>consectetur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adipiscing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elit</a:t>
            </a:r>
            <a:r>
              <a:rPr lang="en-US" sz="2000" b="0" i="0">
                <a:effectLst/>
              </a:rPr>
              <a:t>. Done </a:t>
            </a:r>
            <a:r>
              <a:rPr lang="en-US" sz="2000" b="0" i="0" err="1">
                <a:effectLst/>
              </a:rPr>
              <a:t>ullamcorper</a:t>
            </a:r>
            <a:r>
              <a:rPr lang="en-US" sz="2000" b="0" i="0">
                <a:effectLst/>
              </a:rPr>
              <a:t> sed </a:t>
            </a:r>
            <a:r>
              <a:rPr lang="en-US" sz="2000" b="0" i="0" err="1">
                <a:effectLst/>
              </a:rPr>
              <a:t>tellus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eget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rhoncus</a:t>
            </a:r>
            <a:r>
              <a:rPr lang="en-US" sz="2000" b="0" i="0">
                <a:effectLst/>
              </a:rPr>
              <a:t>. Maecenas </a:t>
            </a:r>
            <a:r>
              <a:rPr lang="en-US" sz="2000" b="0" i="0" err="1">
                <a:effectLst/>
              </a:rPr>
              <a:t>pellentesque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euismod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faucibus</a:t>
            </a:r>
            <a:r>
              <a:rPr lang="en-US" sz="2000" b="0" i="0">
                <a:effectLst/>
              </a:rPr>
              <a:t>. </a:t>
            </a:r>
            <a:r>
              <a:rPr lang="en-US" sz="2000" b="0" i="0" err="1">
                <a:effectLst/>
              </a:rPr>
              <a:t>Pellentesque</a:t>
            </a:r>
            <a:r>
              <a:rPr lang="en-US" sz="2000" b="0" i="0">
                <a:effectLst/>
              </a:rPr>
              <a:t> habitant </a:t>
            </a:r>
            <a:r>
              <a:rPr lang="en-US" sz="2000" b="0" i="0" err="1">
                <a:effectLst/>
              </a:rPr>
              <a:t>morbi</a:t>
            </a:r>
            <a:r>
              <a:rPr lang="en-US" sz="2000" b="0" i="0">
                <a:effectLst/>
              </a:rPr>
              <a:t>.</a:t>
            </a:r>
            <a:endParaRPr lang="en-US" sz="20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AC9450-23F7-C6D1-DDA0-3F565549173F}"/>
              </a:ext>
            </a:extLst>
          </p:cNvPr>
          <p:cNvGrpSpPr/>
          <p:nvPr userDrawn="1"/>
        </p:nvGrpSpPr>
        <p:grpSpPr>
          <a:xfrm>
            <a:off x="10397003" y="5936032"/>
            <a:ext cx="1794996" cy="357809"/>
            <a:chOff x="9063250" y="6509972"/>
            <a:chExt cx="3128751" cy="35780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0E8267-0184-00F3-506B-4A9A80026181}"/>
                </a:ext>
              </a:extLst>
            </p:cNvPr>
            <p:cNvSpPr/>
            <p:nvPr/>
          </p:nvSpPr>
          <p:spPr>
            <a:xfrm rot="16200000">
              <a:off x="10608116" y="5283896"/>
              <a:ext cx="357809" cy="28099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241C4F-BF9E-B919-9CDF-3DD5FE6A133A}"/>
                </a:ext>
              </a:extLst>
            </p:cNvPr>
            <p:cNvSpPr/>
            <p:nvPr/>
          </p:nvSpPr>
          <p:spPr>
            <a:xfrm rot="16200000">
              <a:off x="9828973" y="5744249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04EB9AC-BD3B-2723-2406-B3C6DFF5E4D7}"/>
              </a:ext>
            </a:extLst>
          </p:cNvPr>
          <p:cNvSpPr/>
          <p:nvPr userDrawn="1"/>
        </p:nvSpPr>
        <p:spPr>
          <a:xfrm rot="5400000">
            <a:off x="6685888" y="1659940"/>
            <a:ext cx="124886" cy="132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91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2 Photos and Tex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DA0246-AA15-7BA7-1D4C-EF3716D2664A}"/>
              </a:ext>
            </a:extLst>
          </p:cNvPr>
          <p:cNvSpPr/>
          <p:nvPr userDrawn="1"/>
        </p:nvSpPr>
        <p:spPr>
          <a:xfrm>
            <a:off x="0" y="0"/>
            <a:ext cx="55732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E9EB3-D4C1-B7F7-26DE-E02AC9AE0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809643"/>
            <a:ext cx="5081337" cy="1500878"/>
          </a:xfrm>
          <a:prstGeom prst="rect">
            <a:avLst/>
          </a:prstGeom>
        </p:spPr>
        <p:txBody>
          <a:bodyPr anchor="b"/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9683A3F-0293-ED7D-06A7-5E6E93CCAF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54859" y="2462464"/>
            <a:ext cx="5070078" cy="3555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err="1">
                <a:effectLst/>
              </a:rPr>
              <a:t>amet</a:t>
            </a:r>
            <a:r>
              <a:rPr lang="en-US" sz="2000" b="0" i="0">
                <a:effectLst/>
              </a:rPr>
              <a:t>, </a:t>
            </a:r>
            <a:r>
              <a:rPr lang="en-US" sz="2000" b="0" i="0" err="1">
                <a:effectLst/>
              </a:rPr>
              <a:t>consectetur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adipiscing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elit</a:t>
            </a:r>
            <a:r>
              <a:rPr lang="en-US" sz="2000" b="0" i="0">
                <a:effectLst/>
              </a:rPr>
              <a:t>. Done </a:t>
            </a:r>
            <a:r>
              <a:rPr lang="en-US" sz="2000" b="0" i="0" err="1">
                <a:effectLst/>
              </a:rPr>
              <a:t>ullamcorper</a:t>
            </a:r>
            <a:r>
              <a:rPr lang="en-US" sz="2000" b="0" i="0">
                <a:effectLst/>
              </a:rPr>
              <a:t> sed </a:t>
            </a:r>
            <a:r>
              <a:rPr lang="en-US" sz="2000" b="0" i="0" err="1">
                <a:effectLst/>
              </a:rPr>
              <a:t>tellus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eget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rhoncus</a:t>
            </a:r>
            <a:r>
              <a:rPr lang="en-US" sz="2000" b="0" i="0">
                <a:effectLst/>
              </a:rPr>
              <a:t>. Maecenas </a:t>
            </a:r>
            <a:r>
              <a:rPr lang="en-US" sz="2000" b="0" i="0" err="1">
                <a:effectLst/>
              </a:rPr>
              <a:t>pellentesque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euismod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faucibus</a:t>
            </a:r>
            <a:r>
              <a:rPr lang="en-US" sz="2000" b="0" i="0">
                <a:effectLst/>
              </a:rPr>
              <a:t>. </a:t>
            </a:r>
            <a:r>
              <a:rPr lang="en-US" sz="2000" b="0" i="0" err="1">
                <a:effectLst/>
              </a:rPr>
              <a:t>Pellentesque</a:t>
            </a:r>
            <a:r>
              <a:rPr lang="en-US" sz="2000" b="0" i="0">
                <a:effectLst/>
              </a:rPr>
              <a:t> habitant </a:t>
            </a:r>
            <a:r>
              <a:rPr lang="en-US" sz="2000" b="0" i="0" err="1">
                <a:effectLst/>
              </a:rPr>
              <a:t>morbi</a:t>
            </a:r>
            <a:r>
              <a:rPr lang="en-US" sz="2000" b="0" i="0">
                <a:effectLst/>
              </a:rPr>
              <a:t>.</a:t>
            </a:r>
            <a:endParaRPr lang="en-US" sz="20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7EF3FF-0174-B4F9-16B2-07B7972D5D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7064" y="778329"/>
            <a:ext cx="4406148" cy="2589213"/>
          </a:xfrm>
          <a:prstGeom prst="rect">
            <a:avLst/>
          </a:prstGeom>
          <a:ln w="1524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3144C2C-0378-9D71-351D-2EA392521D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7063" y="3429000"/>
            <a:ext cx="4406148" cy="2589213"/>
          </a:xfrm>
          <a:prstGeom prst="rect">
            <a:avLst/>
          </a:prstGeom>
          <a:ln w="1524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403B4D-DB92-1FEE-1E01-A2986CC1EE8F}"/>
              </a:ext>
            </a:extLst>
          </p:cNvPr>
          <p:cNvGrpSpPr/>
          <p:nvPr userDrawn="1"/>
        </p:nvGrpSpPr>
        <p:grpSpPr>
          <a:xfrm>
            <a:off x="10397003" y="5936032"/>
            <a:ext cx="1794996" cy="357809"/>
            <a:chOff x="9063250" y="6509972"/>
            <a:chExt cx="3128751" cy="3578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3BBD74-1E04-B8B1-FAAD-CD70301C4523}"/>
                </a:ext>
              </a:extLst>
            </p:cNvPr>
            <p:cNvSpPr/>
            <p:nvPr/>
          </p:nvSpPr>
          <p:spPr>
            <a:xfrm rot="16200000">
              <a:off x="10608116" y="5283896"/>
              <a:ext cx="357809" cy="28099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AF6B5-3AD7-058A-2332-7FD68F0CC9A8}"/>
                </a:ext>
              </a:extLst>
            </p:cNvPr>
            <p:cNvSpPr/>
            <p:nvPr/>
          </p:nvSpPr>
          <p:spPr>
            <a:xfrm rot="16200000">
              <a:off x="9828973" y="5744249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D17A224-40CE-9D29-C05A-5D7A26AF5AF4}"/>
              </a:ext>
            </a:extLst>
          </p:cNvPr>
          <p:cNvSpPr/>
          <p:nvPr userDrawn="1"/>
        </p:nvSpPr>
        <p:spPr>
          <a:xfrm rot="5400000">
            <a:off x="6677830" y="1659940"/>
            <a:ext cx="124886" cy="132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Bulle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CD9557-DF20-976B-2A2D-12AFA91D8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3189" y="1534887"/>
            <a:ext cx="5016692" cy="4327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05740" marR="0" lvl="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SUBTITLE</a:t>
            </a:r>
          </a:p>
          <a:p>
            <a:pPr marL="571500" marR="0" lvl="0" indent="-36576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 Column bullet list</a:t>
            </a:r>
            <a:endParaRPr lang="en-US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Six bullets per column</a:t>
            </a:r>
            <a:endParaRPr lang="en-US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28 pt size font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Text goes here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Text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BAC9D-784A-83C1-1F98-39BE738F89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1139" y="1534887"/>
            <a:ext cx="4940568" cy="4327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05740" marR="0" lvl="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GATEWAY</a:t>
            </a:r>
          </a:p>
          <a:p>
            <a:pPr marL="571500" marR="0" lvl="0" indent="-36576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600+ Beds</a:t>
            </a:r>
            <a:endParaRPr lang="en-US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170,000 Square Feet</a:t>
            </a:r>
            <a:endParaRPr lang="en-US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Restaurants/Retail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Innovation Hub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Groundbreaking Fall 2024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B33703-C9B6-C223-252E-561461A8A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188" y="654629"/>
            <a:ext cx="9029492" cy="753027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US"/>
              <a:t>MORE BULLETS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389D53-4FF0-B459-9683-139343D2A2B9}"/>
              </a:ext>
            </a:extLst>
          </p:cNvPr>
          <p:cNvGrpSpPr/>
          <p:nvPr userDrawn="1"/>
        </p:nvGrpSpPr>
        <p:grpSpPr>
          <a:xfrm>
            <a:off x="0" y="5694035"/>
            <a:ext cx="1171210" cy="1000538"/>
            <a:chOff x="-1" y="5510370"/>
            <a:chExt cx="1574359" cy="13476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BA1AB9-F032-2B6D-E32C-7F4786494B24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AFDC529A-9EAA-1139-FBDB-2078EA347E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5FB1AB-536B-87AB-43B6-8C4B14D8C652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3643D96-5A30-8038-4807-D15D023C3B4E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C105AC-B288-4738-1293-9A0DDA1C82EB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90BEF6-0D39-8E45-3A59-B10005E1095A}"/>
              </a:ext>
            </a:extLst>
          </p:cNvPr>
          <p:cNvGrpSpPr/>
          <p:nvPr userDrawn="1"/>
        </p:nvGrpSpPr>
        <p:grpSpPr>
          <a:xfrm>
            <a:off x="10397003" y="5936032"/>
            <a:ext cx="1794996" cy="357809"/>
            <a:chOff x="9063250" y="6509972"/>
            <a:chExt cx="3128751" cy="35780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F13242-8CFA-D183-E950-AD050553854B}"/>
                </a:ext>
              </a:extLst>
            </p:cNvPr>
            <p:cNvSpPr/>
            <p:nvPr/>
          </p:nvSpPr>
          <p:spPr>
            <a:xfrm rot="16200000">
              <a:off x="10608116" y="5283896"/>
              <a:ext cx="357809" cy="28099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D41101-8C6C-FAF7-722A-13E812221916}"/>
                </a:ext>
              </a:extLst>
            </p:cNvPr>
            <p:cNvSpPr/>
            <p:nvPr/>
          </p:nvSpPr>
          <p:spPr>
            <a:xfrm rot="16200000">
              <a:off x="9828973" y="5744249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3CF2C-2599-8AB1-F20B-F387E2DBFC64}"/>
              </a:ext>
            </a:extLst>
          </p:cNvPr>
          <p:cNvSpPr/>
          <p:nvPr userDrawn="1"/>
        </p:nvSpPr>
        <p:spPr>
          <a:xfrm rot="5400000">
            <a:off x="1906876" y="743547"/>
            <a:ext cx="124886" cy="132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hoto Full P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00861F-0AC4-551C-E960-11410BE048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293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7E99AF-0700-3462-A481-C120459E81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245381" y="4796020"/>
            <a:ext cx="9794739" cy="149782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74320" tIns="0" rIns="274320" bIns="91440" anchor="ctr"/>
          <a:lstStyle>
            <a:lvl1pPr marL="0" indent="0">
              <a:lnSpc>
                <a:spcPts val="30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Photo description goes here. Less is more. 20 pt size font works best. Concise writing is better. Lorem ipsum dolor sit </a:t>
            </a:r>
            <a:r>
              <a:rPr lang="en-US" sz="2000" b="0" i="0" err="1">
                <a:effectLst/>
              </a:rPr>
              <a:t>amet</a:t>
            </a:r>
            <a:r>
              <a:rPr lang="en-US" sz="2000" b="0" i="0">
                <a:effectLst/>
              </a:rPr>
              <a:t>, </a:t>
            </a:r>
            <a:r>
              <a:rPr lang="en-US" sz="2000" b="0" i="0" err="1">
                <a:effectLst/>
              </a:rPr>
              <a:t>consectetur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adipiscing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elit</a:t>
            </a:r>
            <a:r>
              <a:rPr lang="en-US" sz="2000" b="0" i="0">
                <a:effectLst/>
              </a:rPr>
              <a:t>.</a:t>
            </a:r>
            <a:endParaRPr lang="en-US" sz="2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CA5090-10C9-A33A-174C-727F3AED1B61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E05ACA-DA27-F823-F887-20722D5814C0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C660DA-2D7D-43EA-4AD4-CBA71AF23453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D269F8E-296C-E9DB-FBA0-75053D446028}"/>
              </a:ext>
            </a:extLst>
          </p:cNvPr>
          <p:cNvSpPr/>
          <p:nvPr/>
        </p:nvSpPr>
        <p:spPr>
          <a:xfrm rot="16200000">
            <a:off x="11437155" y="5538996"/>
            <a:ext cx="357809" cy="11518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71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hoto Grid Box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00861F-0AC4-551C-E960-11410BE048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71211" y="1423079"/>
            <a:ext cx="4228318" cy="2266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1AFDE8-0738-3E41-7996-D787EA3A2C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71211" y="3759100"/>
            <a:ext cx="4228318" cy="2175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6C87019-DBC1-E73C-6D1D-9D6D819FD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5180" y="1423079"/>
            <a:ext cx="6002881" cy="4511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6CE232-7458-6A2D-C530-4161EACB6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210" y="584293"/>
            <a:ext cx="10306851" cy="753027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US"/>
              <a:t>Photo Grid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2D434F-E529-1504-DAB9-9E7044C0736D}"/>
              </a:ext>
            </a:extLst>
          </p:cNvPr>
          <p:cNvGrpSpPr/>
          <p:nvPr userDrawn="1"/>
        </p:nvGrpSpPr>
        <p:grpSpPr>
          <a:xfrm>
            <a:off x="0" y="5694035"/>
            <a:ext cx="1171210" cy="1000538"/>
            <a:chOff x="-1" y="5510370"/>
            <a:chExt cx="1574359" cy="13476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F62116-D260-C173-1EDE-0093532C6CD7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26D7AD0C-1ABD-C33F-339C-CB2509CCD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4A7807-7CAD-0616-7C15-C2B4B0D100FE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C499B8-00FA-3694-CD7F-CAE8776E6894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F111D7-33D8-03D0-98C5-27779D7813C8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AADFA-89D4-B04C-06F8-0C5306406296}"/>
              </a:ext>
            </a:extLst>
          </p:cNvPr>
          <p:cNvGrpSpPr/>
          <p:nvPr userDrawn="1"/>
        </p:nvGrpSpPr>
        <p:grpSpPr>
          <a:xfrm>
            <a:off x="10397003" y="5936032"/>
            <a:ext cx="1794996" cy="357809"/>
            <a:chOff x="9063250" y="6509972"/>
            <a:chExt cx="3128751" cy="3578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38720C-10BB-FF42-4511-09CF3D4530EB}"/>
                </a:ext>
              </a:extLst>
            </p:cNvPr>
            <p:cNvSpPr/>
            <p:nvPr/>
          </p:nvSpPr>
          <p:spPr>
            <a:xfrm rot="16200000">
              <a:off x="10608116" y="5283896"/>
              <a:ext cx="357809" cy="28099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7249DA-7AB5-49FB-D724-C2906D0C272C}"/>
                </a:ext>
              </a:extLst>
            </p:cNvPr>
            <p:cNvSpPr/>
            <p:nvPr/>
          </p:nvSpPr>
          <p:spPr>
            <a:xfrm rot="16200000">
              <a:off x="9828973" y="5744249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F97E3AD-303A-8EEF-828D-A5F7E2F2CADC}"/>
              </a:ext>
            </a:extLst>
          </p:cNvPr>
          <p:cNvSpPr/>
          <p:nvPr userDrawn="1"/>
        </p:nvSpPr>
        <p:spPr>
          <a:xfrm rot="5400000">
            <a:off x="1739382" y="653647"/>
            <a:ext cx="124886" cy="132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89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 bk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35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A2F9EE-49C6-361A-BEAE-ABD22A76953A}"/>
              </a:ext>
            </a:extLst>
          </p:cNvPr>
          <p:cNvSpPr/>
          <p:nvPr userDrawn="1"/>
        </p:nvSpPr>
        <p:spPr>
          <a:xfrm>
            <a:off x="770022" y="975907"/>
            <a:ext cx="10708039" cy="49601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AB4889-5EBB-BE35-0E1A-69F846CE2D6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23471" y="1526743"/>
            <a:ext cx="9596437" cy="32994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4500"/>
              </a:lnSpc>
              <a:buNone/>
              <a:defRPr/>
            </a:lvl1pPr>
          </a:lstStyle>
          <a:p>
            <a:pPr>
              <a:lnSpc>
                <a:spcPts val="4000"/>
              </a:lnSpc>
            </a:pPr>
            <a:r>
              <a:rPr lang="en-US" sz="2800" dirty="0"/>
              <a:t>Quotes only. 6-7 lines of text work best. 28 pts font size and custom line spacing 40 pts for better readability.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</a:t>
            </a:r>
            <a:r>
              <a:rPr lang="en-US" b="1" dirty="0"/>
              <a:t>Bold some text for greater impact </a:t>
            </a:r>
            <a:r>
              <a:rPr lang="en-US" sz="2800" b="1" dirty="0" err="1"/>
              <a:t>erat</a:t>
            </a:r>
            <a:r>
              <a:rPr lang="en-US" sz="2800" b="1" dirty="0"/>
              <a:t> a ex </a:t>
            </a:r>
            <a:r>
              <a:rPr lang="en-US" sz="2800" b="1" dirty="0" err="1"/>
              <a:t>vulputate</a:t>
            </a:r>
            <a:r>
              <a:rPr lang="en-US" sz="2800" b="1" dirty="0"/>
              <a:t> </a:t>
            </a:r>
            <a:r>
              <a:rPr lang="en-US" sz="2800" b="1" dirty="0" err="1"/>
              <a:t>ultrices</a:t>
            </a:r>
            <a:r>
              <a:rPr lang="en-US" sz="2800" b="1" dirty="0"/>
              <a:t> </a:t>
            </a:r>
            <a:r>
              <a:rPr lang="en-US" sz="2800" dirty="0" err="1"/>
              <a:t>ut</a:t>
            </a:r>
            <a:r>
              <a:rPr lang="en-US" sz="2800" dirty="0"/>
              <a:t> in eros. In non </a:t>
            </a:r>
            <a:r>
              <a:rPr lang="en-US" sz="2800" dirty="0" err="1"/>
              <a:t>neque</a:t>
            </a:r>
            <a:r>
              <a:rPr lang="en-US" sz="2800" dirty="0"/>
              <a:t> in ipsum </a:t>
            </a:r>
            <a:r>
              <a:rPr lang="en-US" sz="2800" dirty="0" err="1"/>
              <a:t>scelerisque</a:t>
            </a:r>
            <a:r>
              <a:rPr lang="en-US" sz="2800" dirty="0"/>
              <a:t> </a:t>
            </a:r>
            <a:r>
              <a:rPr lang="en-US" sz="2800" dirty="0" err="1"/>
              <a:t>aliquet</a:t>
            </a:r>
            <a:r>
              <a:rPr lang="en-US" sz="2800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A4F2FC-35DF-4335-A834-67888CDA6E33}"/>
              </a:ext>
            </a:extLst>
          </p:cNvPr>
          <p:cNvGrpSpPr/>
          <p:nvPr userDrawn="1"/>
        </p:nvGrpSpPr>
        <p:grpSpPr>
          <a:xfrm>
            <a:off x="1150291" y="139930"/>
            <a:ext cx="1761490" cy="1449766"/>
            <a:chOff x="1212213" y="787286"/>
            <a:chExt cx="1459759" cy="12014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095A323-EA0F-CB2F-8EE4-1011563DABAB}"/>
                </a:ext>
              </a:extLst>
            </p:cNvPr>
            <p:cNvSpPr/>
            <p:nvPr/>
          </p:nvSpPr>
          <p:spPr>
            <a:xfrm>
              <a:off x="1212213" y="787286"/>
              <a:ext cx="1459759" cy="12014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D3A3B64A-3342-1051-FECC-6A053FE61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715" y="938629"/>
              <a:ext cx="1236755" cy="898744"/>
            </a:xfrm>
            <a:prstGeom prst="rect">
              <a:avLst/>
            </a:prstGeom>
          </p:spPr>
        </p:pic>
      </p:grp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29A5948-633B-50C5-B6EA-8187E031C28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331870" y="4947708"/>
            <a:ext cx="9596437" cy="383549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4500"/>
              </a:lnSpc>
              <a:buNone/>
              <a:defRPr sz="2000" i="1"/>
            </a:lvl1pPr>
          </a:lstStyle>
          <a:p>
            <a:pPr>
              <a:lnSpc>
                <a:spcPts val="4000"/>
              </a:lnSpc>
            </a:pPr>
            <a:r>
              <a:rPr lang="en-US" sz="2800" dirty="0"/>
              <a:t>~ Name goes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3DE02C-9014-3C24-0004-3C7262E768B0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D41DD1-70C7-27E1-8F6B-2EE4684F30F1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4D19BE-0CAE-0CE4-BFB3-E6ABA822FA62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E8968-92FF-5EED-9D16-19F6DA419C57}"/>
              </a:ext>
            </a:extLst>
          </p:cNvPr>
          <p:cNvGrpSpPr/>
          <p:nvPr userDrawn="1"/>
        </p:nvGrpSpPr>
        <p:grpSpPr>
          <a:xfrm>
            <a:off x="11130533" y="5936032"/>
            <a:ext cx="1794995" cy="357808"/>
            <a:chOff x="9063250" y="6509972"/>
            <a:chExt cx="3128749" cy="3578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D53386-0548-EDD4-1BD5-A94A74D9CBC5}"/>
                </a:ext>
              </a:extLst>
            </p:cNvPr>
            <p:cNvSpPr/>
            <p:nvPr/>
          </p:nvSpPr>
          <p:spPr>
            <a:xfrm rot="16200000">
              <a:off x="10608115" y="5283896"/>
              <a:ext cx="357808" cy="2809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ABD41A-5CA2-903B-CDAD-0AFC34237579}"/>
                </a:ext>
              </a:extLst>
            </p:cNvPr>
            <p:cNvSpPr/>
            <p:nvPr/>
          </p:nvSpPr>
          <p:spPr>
            <a:xfrm rot="16200000">
              <a:off x="9828973" y="5747627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2A6C61-B812-EBF3-17D4-C5998EEA95AA}"/>
              </a:ext>
            </a:extLst>
          </p:cNvPr>
          <p:cNvGrpSpPr/>
          <p:nvPr userDrawn="1"/>
        </p:nvGrpSpPr>
        <p:grpSpPr>
          <a:xfrm>
            <a:off x="0" y="5694035"/>
            <a:ext cx="1171210" cy="1000538"/>
            <a:chOff x="-1" y="5510370"/>
            <a:chExt cx="1574359" cy="13476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0EF4A1-B0A6-A303-01D9-B1B9C499C20E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0831D4D0-45A5-3678-24B7-C85FCA067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2199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306B-978B-DB77-5591-F8403C05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5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com section title CEN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E252BF1-16CF-B55E-6753-10F62FB6B689}"/>
              </a:ext>
            </a:extLst>
          </p:cNvPr>
          <p:cNvGrpSpPr/>
          <p:nvPr userDrawn="1"/>
        </p:nvGrpSpPr>
        <p:grpSpPr>
          <a:xfrm>
            <a:off x="-9849" y="-7749"/>
            <a:ext cx="2973092" cy="357809"/>
            <a:chOff x="-9849" y="0"/>
            <a:chExt cx="2973092" cy="3578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256C6B-E511-1868-B5BC-AAE6491A8FA0}"/>
                </a:ext>
              </a:extLst>
            </p:cNvPr>
            <p:cNvSpPr/>
            <p:nvPr/>
          </p:nvSpPr>
          <p:spPr>
            <a:xfrm rot="5400000">
              <a:off x="1302717" y="-1302716"/>
              <a:ext cx="357809" cy="29632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878C33-9698-76B1-9329-BE34D52AC3FC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14D574-9BA9-37A4-0064-F851F1E884C3}"/>
              </a:ext>
            </a:extLst>
          </p:cNvPr>
          <p:cNvGrpSpPr/>
          <p:nvPr userDrawn="1"/>
        </p:nvGrpSpPr>
        <p:grpSpPr>
          <a:xfrm>
            <a:off x="9212458" y="6512374"/>
            <a:ext cx="2979541" cy="357808"/>
            <a:chOff x="9212458" y="6512374"/>
            <a:chExt cx="2979541" cy="3578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A16282-B66F-D732-3B74-E1ACEDF92D8A}"/>
                </a:ext>
              </a:extLst>
            </p:cNvPr>
            <p:cNvSpPr/>
            <p:nvPr/>
          </p:nvSpPr>
          <p:spPr>
            <a:xfrm rot="16200000">
              <a:off x="10608115" y="5286298"/>
              <a:ext cx="357808" cy="2809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1511A8-DF59-0823-A52D-85C5D2ED9F6F}"/>
                </a:ext>
              </a:extLst>
            </p:cNvPr>
            <p:cNvSpPr/>
            <p:nvPr/>
          </p:nvSpPr>
          <p:spPr>
            <a:xfrm rot="16200000">
              <a:off x="9978181" y="5746651"/>
              <a:ext cx="352881" cy="18843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5520075-8010-349A-D85B-9F4D61670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3340" y="2364647"/>
            <a:ext cx="9913445" cy="2305412"/>
          </a:xfrm>
          <a:prstGeom prst="rect">
            <a:avLst/>
          </a:prstGeo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</p:spTree>
    <p:extLst>
      <p:ext uri="{BB962C8B-B14F-4D97-AF65-F5344CB8AC3E}">
        <p14:creationId xmlns:p14="http://schemas.microsoft.com/office/powerpoint/2010/main" val="141930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hor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6842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8907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0E49-FACE-DE8A-2CA3-E3AF39DB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6948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542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F08F0CD-0128-5821-3098-AEDCAFD4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FCBCBC4-9A5B-C1A7-28EF-C6D207384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7371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049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C3C5A-5D95-4F2E-9182-2995FAF2CC4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590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3E4EB6-49E4-4552-BA90-EC7CA57F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6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More Sta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E2B25E-649B-F1F9-CFBD-2536A4003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56107" y="6253092"/>
            <a:ext cx="3015665" cy="307778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BOWIE STATE UNIVERSITY </a:t>
            </a:r>
            <a:fld id="{3CFB8BE4-99F2-47F3-BF35-8C6E5C8564A8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7417C-2E87-56FE-EE47-1A71A7F41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 flipV="1">
            <a:off x="4751783" y="-3404"/>
            <a:ext cx="7440217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A31D09-E726-7FDE-FE33-3A18C9ABF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866" y="654630"/>
            <a:ext cx="4269444" cy="1233805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FOR MORE STATS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2CA602-BDED-C684-E8DE-6DD83A78A67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694829" y="3757564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9B6674D-774C-E01E-3AAC-9A88DC13E2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4829" y="3399414"/>
            <a:ext cx="4630570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30F4073-6FBA-4736-5E0C-CDB7751CB2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4829" y="3009251"/>
            <a:ext cx="4630570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90C02FC-7623-0DA7-89DF-23DFBD5EE6BA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30372" y="3790553"/>
            <a:ext cx="4011742" cy="18296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E197E05-F837-915B-7282-F35150804C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0372" y="3432404"/>
            <a:ext cx="4376414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FFBB963-5A8B-AF9B-F70F-7B8F2B413D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372" y="3042241"/>
            <a:ext cx="4376414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6046E7-1D18-4334-C2BA-657A197CCDA7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344A4949-A43F-715E-4D64-33B55511842D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6E032DDC-D21C-35ED-38AB-0A52017388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0062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57C7F75-BEED-9504-862D-210E739366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61499" y="0"/>
            <a:ext cx="4830501" cy="6848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Picture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7D591-9470-FF9F-A730-A70E6A011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627" y="654629"/>
            <a:ext cx="4488512" cy="75302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BULLET LIST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924BEA-97B3-0139-F96C-567EAB4589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4127" y="1812648"/>
            <a:ext cx="5930612" cy="4172251"/>
          </a:xfrm>
          <a:prstGeom prst="rect">
            <a:avLst/>
          </a:prstGeom>
        </p:spPr>
        <p:txBody>
          <a:bodyPr/>
          <a:lstStyle>
            <a:lvl1pPr marL="182880" indent="-457200">
              <a:lnSpc>
                <a:spcPts val="4000"/>
              </a:lnSpc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+mn-lt"/>
              </a:defRPr>
            </a:lvl1pPr>
            <a:lvl2pPr>
              <a:defRPr sz="40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4000">
                <a:latin typeface="+mj-lt"/>
              </a:defRPr>
            </a:lvl4pPr>
            <a:lvl5pPr>
              <a:defRPr sz="4000">
                <a:latin typeface="+mj-lt"/>
              </a:defRPr>
            </a:lvl5pPr>
          </a:lstStyle>
          <a:p>
            <a:pPr lvl="0"/>
            <a:r>
              <a:rPr lang="en-US"/>
              <a:t>Click to edit Master</a:t>
            </a:r>
          </a:p>
          <a:p>
            <a:pPr lvl="0"/>
            <a:r>
              <a:rPr lang="en-US"/>
              <a:t>DF KFLDF</a:t>
            </a:r>
          </a:p>
          <a:p>
            <a:pPr lvl="0"/>
            <a:r>
              <a:rPr lang="en-US"/>
              <a:t>DFK DFKD</a:t>
            </a:r>
          </a:p>
          <a:p>
            <a:pPr lvl="0"/>
            <a:r>
              <a:rPr lang="en-US"/>
              <a:t>DF ADLKFDF</a:t>
            </a:r>
          </a:p>
          <a:p>
            <a:pPr lvl="0"/>
            <a:r>
              <a:rPr lang="en-US"/>
              <a:t>A;SDKF AKD;LKDF</a:t>
            </a:r>
          </a:p>
          <a:p>
            <a:pPr lvl="0"/>
            <a:r>
              <a:rPr lang="en-US" err="1"/>
              <a:t>Fdfkadjf</a:t>
            </a:r>
            <a:r>
              <a:rPr lang="en-US"/>
              <a:t> </a:t>
            </a:r>
            <a:r>
              <a:rPr lang="en-US" err="1"/>
              <a:t>jfakj</a:t>
            </a:r>
            <a:r>
              <a:rPr lang="en-US"/>
              <a:t> </a:t>
            </a:r>
            <a:r>
              <a:rPr lang="en-US" err="1"/>
              <a:t>ffja</a:t>
            </a:r>
            <a:r>
              <a:rPr lang="en-US"/>
              <a:t> </a:t>
            </a:r>
            <a:r>
              <a:rPr lang="en-US" err="1"/>
              <a:t>fdjfk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D4A0D-46D9-4025-8AFD-8F101AF2ADF8}"/>
              </a:ext>
            </a:extLst>
          </p:cNvPr>
          <p:cNvGrpSpPr/>
          <p:nvPr userDrawn="1"/>
        </p:nvGrpSpPr>
        <p:grpSpPr>
          <a:xfrm>
            <a:off x="0" y="5694035"/>
            <a:ext cx="1171210" cy="1000538"/>
            <a:chOff x="-1" y="5510370"/>
            <a:chExt cx="1574359" cy="13476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C96B30-7DC3-BCF8-2389-482A34F5129D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18451D04-BFF4-F5BE-D2E5-AC1F74FD6C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AB3A609-CF97-691B-3969-86BA4464F3F5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8F94D1-6476-C354-957C-0F93DBD46609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8140D0-2E53-82BA-DEFC-184EB76710CC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9681F5-4C9E-0116-5F15-BE4B89BEDDEF}"/>
              </a:ext>
            </a:extLst>
          </p:cNvPr>
          <p:cNvGrpSpPr/>
          <p:nvPr userDrawn="1"/>
        </p:nvGrpSpPr>
        <p:grpSpPr>
          <a:xfrm>
            <a:off x="10397003" y="5936032"/>
            <a:ext cx="1794995" cy="357808"/>
            <a:chOff x="9063250" y="6509972"/>
            <a:chExt cx="3128749" cy="35780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BC5751-DF46-F313-E38A-77EAECDB5DE0}"/>
                </a:ext>
              </a:extLst>
            </p:cNvPr>
            <p:cNvSpPr/>
            <p:nvPr/>
          </p:nvSpPr>
          <p:spPr>
            <a:xfrm rot="16200000">
              <a:off x="10608115" y="5283896"/>
              <a:ext cx="357808" cy="2809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BA8B196-8E9C-127A-2137-FD7D4F823341}"/>
                </a:ext>
              </a:extLst>
            </p:cNvPr>
            <p:cNvSpPr/>
            <p:nvPr/>
          </p:nvSpPr>
          <p:spPr>
            <a:xfrm rot="16200000">
              <a:off x="9828973" y="5747627"/>
              <a:ext cx="352881" cy="18843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66084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ext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44D9E80E-6F19-0F61-F615-3FFCAEF60E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40906" y="0"/>
            <a:ext cx="4651094" cy="6848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Picture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64A3F-8442-5394-0B55-469E5DF0C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6706" y="1226959"/>
            <a:ext cx="5928139" cy="1586696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LEADING THE WAY TO BETTER FUTURE IN STEM. 36pt font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8FAF069-8C3A-7677-FD7D-D989CBDFFC1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406705" y="683519"/>
            <a:ext cx="5928139" cy="4672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4500"/>
              </a:lnSpc>
            </a:pPr>
            <a:r>
              <a:rPr lang="en-US" sz="2000">
                <a:solidFill>
                  <a:schemeClr val="bg1"/>
                </a:solidFill>
                <a:latin typeface="Arial Black" panose="020B0A04020102020204" pitchFamily="34" charset="0"/>
              </a:rPr>
              <a:t>SIMPLE TEXT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357A1FE-F380-2B23-8CDD-DAD05A8B246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07380" y="2966055"/>
            <a:ext cx="5969809" cy="2718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err="1">
                <a:effectLst/>
              </a:rPr>
              <a:t>amet</a:t>
            </a:r>
            <a:r>
              <a:rPr lang="en-US" sz="2000" b="0" i="0">
                <a:effectLst/>
              </a:rPr>
              <a:t>, </a:t>
            </a:r>
            <a:r>
              <a:rPr lang="en-US" sz="2000" b="0" i="0" err="1">
                <a:effectLst/>
              </a:rPr>
              <a:t>consectetur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adipiscing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elit</a:t>
            </a:r>
            <a:r>
              <a:rPr lang="en-US" sz="2000" b="0" i="0">
                <a:effectLst/>
              </a:rPr>
              <a:t>. Done </a:t>
            </a:r>
            <a:r>
              <a:rPr lang="en-US" sz="2000" b="0" i="0" err="1">
                <a:effectLst/>
              </a:rPr>
              <a:t>ullamcorper</a:t>
            </a:r>
            <a:r>
              <a:rPr lang="en-US" sz="2000" b="0" i="0">
                <a:effectLst/>
              </a:rPr>
              <a:t> sed </a:t>
            </a:r>
            <a:r>
              <a:rPr lang="en-US" sz="2000" b="0" i="0" err="1">
                <a:effectLst/>
              </a:rPr>
              <a:t>tellus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eget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rhoncus</a:t>
            </a:r>
            <a:r>
              <a:rPr lang="en-US" sz="2000" b="0" i="0">
                <a:effectLst/>
              </a:rPr>
              <a:t>. Maecenas </a:t>
            </a:r>
            <a:r>
              <a:rPr lang="en-US" sz="2000" b="0" i="0" err="1">
                <a:effectLst/>
              </a:rPr>
              <a:t>pellentesque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euismod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faucibus</a:t>
            </a:r>
            <a:r>
              <a:rPr lang="en-US" sz="2000" b="0" i="0">
                <a:effectLst/>
              </a:rPr>
              <a:t>.</a:t>
            </a:r>
            <a:endParaRPr lang="en-US" sz="2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E5CC9-3ADE-4252-A876-1102758B6C52}"/>
              </a:ext>
            </a:extLst>
          </p:cNvPr>
          <p:cNvGrpSpPr/>
          <p:nvPr userDrawn="1"/>
        </p:nvGrpSpPr>
        <p:grpSpPr>
          <a:xfrm>
            <a:off x="0" y="5694035"/>
            <a:ext cx="1171210" cy="1000538"/>
            <a:chOff x="-1" y="5510370"/>
            <a:chExt cx="1574359" cy="13476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4DAC6A-E68F-26E1-A6A7-0799EBA62726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2ECD5F44-26B4-D8A7-79CC-E15981DA8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4C75C1-5402-EE54-0E67-86C87392CB31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819C77-725B-FA11-D754-66688A2B642C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984EC1-8865-15F4-066F-F2AE6857AC11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17B5D3-8FF2-105E-339E-FC7CB9F541E8}"/>
              </a:ext>
            </a:extLst>
          </p:cNvPr>
          <p:cNvGrpSpPr/>
          <p:nvPr userDrawn="1"/>
        </p:nvGrpSpPr>
        <p:grpSpPr>
          <a:xfrm>
            <a:off x="10397003" y="5936032"/>
            <a:ext cx="1794995" cy="357808"/>
            <a:chOff x="9063250" y="6509972"/>
            <a:chExt cx="3128749" cy="3578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B2C413-0041-BD15-4713-307A0AF4482D}"/>
                </a:ext>
              </a:extLst>
            </p:cNvPr>
            <p:cNvSpPr/>
            <p:nvPr/>
          </p:nvSpPr>
          <p:spPr>
            <a:xfrm rot="16200000">
              <a:off x="10608115" y="5283896"/>
              <a:ext cx="357808" cy="2809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E54E4B-A5D4-085B-C7CA-1838AABC6F0F}"/>
                </a:ext>
              </a:extLst>
            </p:cNvPr>
            <p:cNvSpPr/>
            <p:nvPr/>
          </p:nvSpPr>
          <p:spPr>
            <a:xfrm rot="16200000">
              <a:off x="9828973" y="5747627"/>
              <a:ext cx="352881" cy="18843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91389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E70E5C-1282-591F-855B-1DE350837F4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36040" y="2783084"/>
            <a:ext cx="9607822" cy="2718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err="1">
                <a:effectLst/>
              </a:rPr>
              <a:t>amet</a:t>
            </a:r>
            <a:r>
              <a:rPr lang="en-US" sz="2000" b="0" i="0">
                <a:effectLst/>
              </a:rPr>
              <a:t>, </a:t>
            </a:r>
            <a:r>
              <a:rPr lang="en-US" sz="2000" b="0" i="0" err="1">
                <a:effectLst/>
              </a:rPr>
              <a:t>consectetur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adipiscing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elit</a:t>
            </a:r>
            <a:r>
              <a:rPr lang="en-US" sz="2000" b="0" i="0">
                <a:effectLst/>
              </a:rPr>
              <a:t>. Done </a:t>
            </a:r>
            <a:r>
              <a:rPr lang="en-US" sz="2000" b="0" i="0" err="1">
                <a:effectLst/>
              </a:rPr>
              <a:t>ullamcorper</a:t>
            </a:r>
            <a:r>
              <a:rPr lang="en-US" sz="2000" b="0" i="0">
                <a:effectLst/>
              </a:rPr>
              <a:t> sed </a:t>
            </a:r>
            <a:r>
              <a:rPr lang="en-US" sz="2000" b="0" i="0" err="1">
                <a:effectLst/>
              </a:rPr>
              <a:t>tellus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eget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rhoncus</a:t>
            </a:r>
            <a:r>
              <a:rPr lang="en-US" sz="2000" b="0" i="0">
                <a:effectLst/>
              </a:rPr>
              <a:t>. Maecenas </a:t>
            </a:r>
            <a:r>
              <a:rPr lang="en-US" sz="2000" b="0" i="0" err="1">
                <a:effectLst/>
              </a:rPr>
              <a:t>pellentesque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euismod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faucibus</a:t>
            </a:r>
            <a:r>
              <a:rPr lang="en-US" sz="2000" b="0" i="0">
                <a:effectLst/>
              </a:rPr>
              <a:t>.</a:t>
            </a: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64A3F-8442-5394-0B55-469E5DF0C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6040" y="1298630"/>
            <a:ext cx="9565272" cy="1332053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LEADING THE WAY TO BETTER FUTURE IN STEM. 36 pt font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8FAF069-8C3A-7677-FD7D-D989CBDFFC1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36040" y="755190"/>
            <a:ext cx="9565272" cy="4672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4500"/>
              </a:lnSpc>
            </a:pPr>
            <a:r>
              <a:rPr lang="en-US" sz="2000">
                <a:solidFill>
                  <a:schemeClr val="bg1"/>
                </a:solidFill>
                <a:latin typeface="Arial Black" panose="020B0A04020102020204" pitchFamily="34" charset="0"/>
              </a:rPr>
              <a:t>SIMPLE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C2E617-57CE-7CD4-4194-EA1F07E83502}"/>
              </a:ext>
            </a:extLst>
          </p:cNvPr>
          <p:cNvGrpSpPr/>
          <p:nvPr userDrawn="1"/>
        </p:nvGrpSpPr>
        <p:grpSpPr>
          <a:xfrm>
            <a:off x="0" y="5694035"/>
            <a:ext cx="1171210" cy="1000538"/>
            <a:chOff x="-1" y="5510370"/>
            <a:chExt cx="1574359" cy="13476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347C90-C13F-EA7E-F745-6B46026170B4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391A425B-6F35-AB5F-DCA9-28715D8291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EF362-0FA1-63AE-8E06-95385036CC7C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2C722B-C477-3D53-3C55-2C77583C3E85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817D2E-9562-5175-D40D-86608F772317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E8B04C-6133-8D0F-682E-894EE09B9954}"/>
              </a:ext>
            </a:extLst>
          </p:cNvPr>
          <p:cNvGrpSpPr/>
          <p:nvPr userDrawn="1"/>
        </p:nvGrpSpPr>
        <p:grpSpPr>
          <a:xfrm>
            <a:off x="10397003" y="5936032"/>
            <a:ext cx="1794995" cy="357808"/>
            <a:chOff x="9063250" y="6509972"/>
            <a:chExt cx="3128749" cy="35780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210312-769E-4E67-2A37-CE990EA207B7}"/>
                </a:ext>
              </a:extLst>
            </p:cNvPr>
            <p:cNvSpPr/>
            <p:nvPr/>
          </p:nvSpPr>
          <p:spPr>
            <a:xfrm rot="16200000">
              <a:off x="10608115" y="5283896"/>
              <a:ext cx="357808" cy="2809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651705-931B-EB6B-70D7-3CF2D595C631}"/>
                </a:ext>
              </a:extLst>
            </p:cNvPr>
            <p:cNvSpPr/>
            <p:nvPr/>
          </p:nvSpPr>
          <p:spPr>
            <a:xfrm rot="16200000">
              <a:off x="9828973" y="5747627"/>
              <a:ext cx="352881" cy="18843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9198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m inside wht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286C7C0-7AB1-799E-3DC7-54A1D83E3042}"/>
              </a:ext>
            </a:extLst>
          </p:cNvPr>
          <p:cNvGrpSpPr/>
          <p:nvPr userDrawn="1"/>
        </p:nvGrpSpPr>
        <p:grpSpPr>
          <a:xfrm>
            <a:off x="10397003" y="5936032"/>
            <a:ext cx="1794995" cy="357808"/>
            <a:chOff x="9063250" y="6509972"/>
            <a:chExt cx="3128749" cy="35780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B58D7C-32C4-9FC4-7C96-FD3752B29862}"/>
                </a:ext>
              </a:extLst>
            </p:cNvPr>
            <p:cNvSpPr/>
            <p:nvPr/>
          </p:nvSpPr>
          <p:spPr>
            <a:xfrm rot="16200000">
              <a:off x="10608115" y="5283896"/>
              <a:ext cx="357808" cy="2809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89BE32-EBE5-7ACD-2ECD-172DE7F1663D}"/>
                </a:ext>
              </a:extLst>
            </p:cNvPr>
            <p:cNvSpPr/>
            <p:nvPr/>
          </p:nvSpPr>
          <p:spPr>
            <a:xfrm rot="16200000">
              <a:off x="9828973" y="5747627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2EEE3D-674A-AA19-458D-305EC13FFE1B}"/>
              </a:ext>
            </a:extLst>
          </p:cNvPr>
          <p:cNvSpPr/>
          <p:nvPr userDrawn="1"/>
        </p:nvSpPr>
        <p:spPr>
          <a:xfrm>
            <a:off x="-1" y="5593977"/>
            <a:ext cx="1193189" cy="10419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with white text and yellow flame&#10;&#10;Description automatically generated">
            <a:extLst>
              <a:ext uri="{FF2B5EF4-FFF2-40B4-BE49-F238E27FC236}">
                <a16:creationId xmlns:a16="http://schemas.microsoft.com/office/drawing/2014/main" id="{4AA1EF6B-920D-713E-FEE1-2018BA74E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" y="5635356"/>
            <a:ext cx="1029042" cy="9242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3AF176D-707C-37F0-7E93-57FB6D87F3AD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6E567F-9CA4-8525-2D24-4BC88EA344C7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77C77D-7615-ED04-A677-93D03694366D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C8F92CA-227D-0A46-E38C-8FCF73A86CC1}"/>
              </a:ext>
            </a:extLst>
          </p:cNvPr>
          <p:cNvSpPr/>
          <p:nvPr/>
        </p:nvSpPr>
        <p:spPr>
          <a:xfrm rot="5400000">
            <a:off x="1794855" y="549587"/>
            <a:ext cx="124886" cy="132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DF413D1-CC7D-0434-2D92-948978657D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2278" y="470297"/>
            <a:ext cx="6015038" cy="676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latin typeface="+mj-lt"/>
              </a:defRPr>
            </a:lvl1pPr>
          </a:lstStyle>
          <a:p>
            <a:pPr algn="l"/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TITLE GOES HERE</a:t>
            </a:r>
          </a:p>
          <a:p>
            <a:pPr algn="l"/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SDFSDFJKDSJF </a:t>
            </a:r>
            <a:r>
              <a:rPr lang="en-US" b="1" dirty="0" err="1">
                <a:latin typeface="Arial Black" panose="020B0A04020102020204" pitchFamily="34" charset="0"/>
                <a:cs typeface="Arial" panose="020B0604020202020204" pitchFamily="34" charset="0"/>
              </a:rPr>
              <a:t>jdsfkjDF</a:t>
            </a:r>
            <a:endParaRPr lang="en-US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305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m inside gray bk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2EEE3D-674A-AA19-458D-305EC13FFE1B}"/>
              </a:ext>
            </a:extLst>
          </p:cNvPr>
          <p:cNvSpPr/>
          <p:nvPr userDrawn="1"/>
        </p:nvSpPr>
        <p:spPr>
          <a:xfrm>
            <a:off x="-1" y="5593977"/>
            <a:ext cx="1193189" cy="10419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with white text and yellow flame&#10;&#10;Description automatically generated">
            <a:extLst>
              <a:ext uri="{FF2B5EF4-FFF2-40B4-BE49-F238E27FC236}">
                <a16:creationId xmlns:a16="http://schemas.microsoft.com/office/drawing/2014/main" id="{4AA1EF6B-920D-713E-FEE1-2018BA74E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" y="5635356"/>
            <a:ext cx="1029042" cy="9242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BEC2BB-271A-C911-E260-2E67D1E41BAC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EDEF3B-3512-622E-7F79-03E5607CCBB1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80D9BB-3566-316F-B625-E478B3D2941B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2FBCF6-BD16-D1FB-CD9C-809344E410DA}"/>
              </a:ext>
            </a:extLst>
          </p:cNvPr>
          <p:cNvGrpSpPr/>
          <p:nvPr userDrawn="1"/>
        </p:nvGrpSpPr>
        <p:grpSpPr>
          <a:xfrm>
            <a:off x="10397003" y="5936032"/>
            <a:ext cx="1794995" cy="357808"/>
            <a:chOff x="9063250" y="6509972"/>
            <a:chExt cx="3128749" cy="3578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2FF330-74CA-1E8A-83BE-714514407818}"/>
                </a:ext>
              </a:extLst>
            </p:cNvPr>
            <p:cNvSpPr/>
            <p:nvPr/>
          </p:nvSpPr>
          <p:spPr>
            <a:xfrm rot="16200000">
              <a:off x="10608115" y="5283896"/>
              <a:ext cx="357808" cy="2809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59AC11-5737-916D-D8CB-F6D0D1E4817D}"/>
                </a:ext>
              </a:extLst>
            </p:cNvPr>
            <p:cNvSpPr/>
            <p:nvPr/>
          </p:nvSpPr>
          <p:spPr>
            <a:xfrm rot="16200000">
              <a:off x="9828973" y="5747627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04ABA121-DE16-2EC3-2DFB-915A8E7D1A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2278" y="470297"/>
            <a:ext cx="6015038" cy="676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latin typeface="+mj-lt"/>
              </a:defRPr>
            </a:lvl1pPr>
          </a:lstStyle>
          <a:p>
            <a:pPr algn="l"/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TITLE GOES HERE</a:t>
            </a:r>
          </a:p>
          <a:p>
            <a:pPr algn="l"/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SDFSDFJKDSJF </a:t>
            </a:r>
            <a:r>
              <a:rPr lang="en-US" b="1" dirty="0" err="1">
                <a:latin typeface="Arial Black" panose="020B0A04020102020204" pitchFamily="34" charset="0"/>
                <a:cs typeface="Arial" panose="020B0604020202020204" pitchFamily="34" charset="0"/>
              </a:rPr>
              <a:t>jdsfkjDF</a:t>
            </a:r>
            <a:endParaRPr lang="en-US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5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0A4D47-CDD9-4A97-8651-87C00688A8F5}"/>
              </a:ext>
            </a:extLst>
          </p:cNvPr>
          <p:cNvSpPr/>
          <p:nvPr userDrawn="1"/>
        </p:nvSpPr>
        <p:spPr>
          <a:xfrm>
            <a:off x="770022" y="975907"/>
            <a:ext cx="10708040" cy="4960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7D591-9470-FF9F-A730-A70E6A011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9110" y="654629"/>
            <a:ext cx="9000030" cy="753027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TITLE (shape fill is </a:t>
            </a:r>
            <a:r>
              <a:rPr lang="en-US" err="1"/>
              <a:t>bkg</a:t>
            </a:r>
            <a:r>
              <a:rPr lang="en-US"/>
              <a:t> color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6066C-73C1-9446-1E26-17637EBF5A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9074" y="1757363"/>
            <a:ext cx="9377045" cy="37703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pPr>
              <a:lnSpc>
                <a:spcPts val="4000"/>
              </a:lnSpc>
            </a:pPr>
            <a:r>
              <a:rPr lang="en-US" sz="2800" dirty="0"/>
              <a:t>Statement, paragraph, etc.6-7 lines of text work best. 28 pts font size and custom line spacing 40 pts for better readability.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</a:t>
            </a:r>
            <a:r>
              <a:rPr lang="en-US" b="1" dirty="0"/>
              <a:t>Bold some text for greater impact </a:t>
            </a:r>
            <a:r>
              <a:rPr lang="en-US" sz="2800" b="1" dirty="0" err="1"/>
              <a:t>erat</a:t>
            </a:r>
            <a:r>
              <a:rPr lang="en-US" sz="2800" b="1" dirty="0"/>
              <a:t> a ex </a:t>
            </a:r>
            <a:r>
              <a:rPr lang="en-US" sz="2800" b="1" dirty="0" err="1"/>
              <a:t>vulputate</a:t>
            </a:r>
            <a:r>
              <a:rPr lang="en-US" sz="2800" b="1" dirty="0"/>
              <a:t> </a:t>
            </a:r>
            <a:r>
              <a:rPr lang="en-US" sz="2800" b="1" dirty="0" err="1"/>
              <a:t>ultrices</a:t>
            </a:r>
            <a:r>
              <a:rPr lang="en-US" sz="2800" b="1" dirty="0"/>
              <a:t> </a:t>
            </a:r>
            <a:r>
              <a:rPr lang="en-US" sz="2800" dirty="0" err="1"/>
              <a:t>ut</a:t>
            </a:r>
            <a:r>
              <a:rPr lang="en-US" sz="2800" dirty="0"/>
              <a:t> in eros. In non </a:t>
            </a:r>
            <a:r>
              <a:rPr lang="en-US" sz="2800" dirty="0" err="1"/>
              <a:t>neque</a:t>
            </a:r>
            <a:r>
              <a:rPr lang="en-US" sz="2800" dirty="0"/>
              <a:t> in ipsum </a:t>
            </a:r>
            <a:r>
              <a:rPr lang="en-US" sz="2800" dirty="0" err="1"/>
              <a:t>scelerisque</a:t>
            </a:r>
            <a:r>
              <a:rPr lang="en-US" sz="2800" dirty="0"/>
              <a:t> </a:t>
            </a:r>
            <a:r>
              <a:rPr lang="en-US" sz="2800" dirty="0" err="1"/>
              <a:t>aliquet</a:t>
            </a:r>
            <a:r>
              <a:rPr lang="en-US" sz="2800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1BB458-BF29-1134-6DCB-708162B3CCBF}"/>
              </a:ext>
            </a:extLst>
          </p:cNvPr>
          <p:cNvGrpSpPr/>
          <p:nvPr userDrawn="1"/>
        </p:nvGrpSpPr>
        <p:grpSpPr>
          <a:xfrm>
            <a:off x="0" y="5694035"/>
            <a:ext cx="1171210" cy="1000538"/>
            <a:chOff x="-1" y="5510370"/>
            <a:chExt cx="1574359" cy="13476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1FAE43E-0ED5-F381-288F-604BB1A1F245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AD2A369D-C9E4-CE8B-675E-1278A45CCF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2AB86A-59BE-03B4-301F-4CE5389E660F}"/>
              </a:ext>
            </a:extLst>
          </p:cNvPr>
          <p:cNvGrpSpPr/>
          <p:nvPr userDrawn="1"/>
        </p:nvGrpSpPr>
        <p:grpSpPr>
          <a:xfrm>
            <a:off x="-1" y="0"/>
            <a:ext cx="3381592" cy="357809"/>
            <a:chOff x="-9849" y="0"/>
            <a:chExt cx="3381592" cy="3578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ADB7D2-A266-F950-6E60-8865A166C569}"/>
                </a:ext>
              </a:extLst>
            </p:cNvPr>
            <p:cNvSpPr/>
            <p:nvPr/>
          </p:nvSpPr>
          <p:spPr>
            <a:xfrm rot="5400000">
              <a:off x="1502043" y="-1511891"/>
              <a:ext cx="357809" cy="3381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6AD27E-ACDD-C793-8070-2F627FCA8CA6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37EF27-B99E-308B-1D15-22BC84F4FB4E}"/>
              </a:ext>
            </a:extLst>
          </p:cNvPr>
          <p:cNvGrpSpPr/>
          <p:nvPr userDrawn="1"/>
        </p:nvGrpSpPr>
        <p:grpSpPr>
          <a:xfrm>
            <a:off x="10397003" y="5936032"/>
            <a:ext cx="1794995" cy="357808"/>
            <a:chOff x="9063250" y="6509972"/>
            <a:chExt cx="3128749" cy="3578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1D853D-C284-38CF-EF2E-CC0F1E09719E}"/>
                </a:ext>
              </a:extLst>
            </p:cNvPr>
            <p:cNvSpPr/>
            <p:nvPr/>
          </p:nvSpPr>
          <p:spPr>
            <a:xfrm rot="16200000">
              <a:off x="10608115" y="5283896"/>
              <a:ext cx="357808" cy="28099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17464D-0199-272C-605E-69A1EEB6924B}"/>
                </a:ext>
              </a:extLst>
            </p:cNvPr>
            <p:cNvSpPr/>
            <p:nvPr/>
          </p:nvSpPr>
          <p:spPr>
            <a:xfrm rot="16200000">
              <a:off x="9828973" y="5747627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4737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A2F9EE-49C6-361A-BEAE-ABD22A76953A}"/>
              </a:ext>
            </a:extLst>
          </p:cNvPr>
          <p:cNvSpPr/>
          <p:nvPr userDrawn="1"/>
        </p:nvSpPr>
        <p:spPr>
          <a:xfrm>
            <a:off x="760990" y="1183341"/>
            <a:ext cx="10717072" cy="47526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AB4889-5EBB-BE35-0E1A-69F846CE2D6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23471" y="1727229"/>
            <a:ext cx="9596437" cy="32994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4500"/>
              </a:lnSpc>
              <a:buNone/>
              <a:defRPr/>
            </a:lvl1pPr>
          </a:lstStyle>
          <a:p>
            <a:pPr>
              <a:lnSpc>
                <a:spcPts val="4000"/>
              </a:lnSpc>
            </a:pPr>
            <a:r>
              <a:rPr lang="en-US" sz="2800"/>
              <a:t>Quotes only. 6-7 lines of text work best. 28 pts font size and custom line spacing 40 pts for better readability. </a:t>
            </a:r>
            <a:r>
              <a:rPr lang="en-US" sz="2800" err="1"/>
              <a:t>consectetur</a:t>
            </a:r>
            <a:r>
              <a:rPr lang="en-US" sz="2800"/>
              <a:t> </a:t>
            </a:r>
            <a:r>
              <a:rPr lang="en-US" sz="2800" err="1"/>
              <a:t>adipiscing</a:t>
            </a:r>
            <a:r>
              <a:rPr lang="en-US" sz="2800"/>
              <a:t> </a:t>
            </a:r>
            <a:r>
              <a:rPr lang="en-US" sz="2800" err="1"/>
              <a:t>elit</a:t>
            </a:r>
            <a:r>
              <a:rPr lang="en-US" sz="2800"/>
              <a:t>. </a:t>
            </a:r>
            <a:r>
              <a:rPr lang="en-US" b="1"/>
              <a:t>Bold some text for greater impact </a:t>
            </a:r>
            <a:r>
              <a:rPr lang="en-US" sz="2800" b="1" err="1"/>
              <a:t>erat</a:t>
            </a:r>
            <a:r>
              <a:rPr lang="en-US" sz="2800" b="1"/>
              <a:t> a ex </a:t>
            </a:r>
            <a:r>
              <a:rPr lang="en-US" sz="2800" b="1" err="1"/>
              <a:t>vulputate</a:t>
            </a:r>
            <a:r>
              <a:rPr lang="en-US" sz="2800" b="1"/>
              <a:t> </a:t>
            </a:r>
            <a:r>
              <a:rPr lang="en-US" sz="2800" b="1" err="1"/>
              <a:t>ultrices</a:t>
            </a:r>
            <a:r>
              <a:rPr lang="en-US" sz="2800" b="1"/>
              <a:t> </a:t>
            </a:r>
            <a:r>
              <a:rPr lang="en-US" sz="2800" err="1"/>
              <a:t>ut</a:t>
            </a:r>
            <a:r>
              <a:rPr lang="en-US" sz="2800"/>
              <a:t> in eros. In non </a:t>
            </a:r>
            <a:r>
              <a:rPr lang="en-US" sz="2800" err="1"/>
              <a:t>neque</a:t>
            </a:r>
            <a:r>
              <a:rPr lang="en-US" sz="2800"/>
              <a:t> in ipsum </a:t>
            </a:r>
            <a:r>
              <a:rPr lang="en-US" sz="2800" err="1"/>
              <a:t>scelerisque</a:t>
            </a:r>
            <a:r>
              <a:rPr lang="en-US" sz="2800"/>
              <a:t> </a:t>
            </a:r>
            <a:r>
              <a:rPr lang="en-US" sz="2800" err="1"/>
              <a:t>aliquet</a:t>
            </a:r>
            <a:r>
              <a:rPr lang="en-US" sz="2800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082BB9-C42F-118E-B0A8-1F0ECDA774A5}"/>
              </a:ext>
            </a:extLst>
          </p:cNvPr>
          <p:cNvGrpSpPr/>
          <p:nvPr userDrawn="1"/>
        </p:nvGrpSpPr>
        <p:grpSpPr>
          <a:xfrm>
            <a:off x="1058486" y="524223"/>
            <a:ext cx="1769027" cy="1290084"/>
            <a:chOff x="1097280" y="333513"/>
            <a:chExt cx="1769027" cy="12900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095A323-EA0F-CB2F-8EE4-1011563DABAB}"/>
                </a:ext>
              </a:extLst>
            </p:cNvPr>
            <p:cNvSpPr/>
            <p:nvPr/>
          </p:nvSpPr>
          <p:spPr>
            <a:xfrm>
              <a:off x="1097280" y="333513"/>
              <a:ext cx="1769027" cy="129008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D3A3B64A-3342-1051-FECC-6A053FE61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197" y="496024"/>
              <a:ext cx="1310004" cy="965062"/>
            </a:xfrm>
            <a:prstGeom prst="rect">
              <a:avLst/>
            </a:prstGeom>
          </p:spPr>
        </p:pic>
      </p:grp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29A5948-633B-50C5-B6EA-8187E031C286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1331870" y="4947708"/>
            <a:ext cx="9596437" cy="383549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4500"/>
              </a:lnSpc>
              <a:buNone/>
              <a:defRPr sz="2000" i="1"/>
            </a:lvl1pPr>
          </a:lstStyle>
          <a:p>
            <a:pPr>
              <a:lnSpc>
                <a:spcPts val="4000"/>
              </a:lnSpc>
            </a:pPr>
            <a:r>
              <a:rPr lang="en-US" sz="2800"/>
              <a:t>~ Name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16E493-AB99-E9E8-E50A-81768977BF1A}"/>
              </a:ext>
            </a:extLst>
          </p:cNvPr>
          <p:cNvGrpSpPr/>
          <p:nvPr userDrawn="1"/>
        </p:nvGrpSpPr>
        <p:grpSpPr>
          <a:xfrm>
            <a:off x="0" y="5614438"/>
            <a:ext cx="1171210" cy="1000538"/>
            <a:chOff x="-1" y="5510370"/>
            <a:chExt cx="1574359" cy="134763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FAAB29-21E8-98E7-ABD2-10F764A93E84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37D4AE45-9BA6-AB9F-26DA-D21E875A12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084202-EEF4-0B64-A121-416BD3851279}"/>
              </a:ext>
            </a:extLst>
          </p:cNvPr>
          <p:cNvGrpSpPr/>
          <p:nvPr userDrawn="1"/>
        </p:nvGrpSpPr>
        <p:grpSpPr>
          <a:xfrm>
            <a:off x="-1" y="0"/>
            <a:ext cx="3381592" cy="357809"/>
            <a:chOff x="-9849" y="0"/>
            <a:chExt cx="3381592" cy="3578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93D3BB-A299-296A-A791-999740BB0671}"/>
                </a:ext>
              </a:extLst>
            </p:cNvPr>
            <p:cNvSpPr/>
            <p:nvPr/>
          </p:nvSpPr>
          <p:spPr>
            <a:xfrm rot="5400000">
              <a:off x="1502043" y="-1511891"/>
              <a:ext cx="357809" cy="3381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A1D8F3-D0D8-1ECF-4FA7-BC282C478249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D614AC-C9BE-0B87-9710-335473D4A2E0}"/>
              </a:ext>
            </a:extLst>
          </p:cNvPr>
          <p:cNvGrpSpPr/>
          <p:nvPr userDrawn="1"/>
        </p:nvGrpSpPr>
        <p:grpSpPr>
          <a:xfrm>
            <a:off x="10397003" y="5936032"/>
            <a:ext cx="1794995" cy="357808"/>
            <a:chOff x="9063250" y="6509972"/>
            <a:chExt cx="3128749" cy="35780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F54AEE4-3602-F413-C964-56222EF0F4FD}"/>
                </a:ext>
              </a:extLst>
            </p:cNvPr>
            <p:cNvSpPr/>
            <p:nvPr/>
          </p:nvSpPr>
          <p:spPr>
            <a:xfrm rot="16200000">
              <a:off x="10608115" y="5283896"/>
              <a:ext cx="357808" cy="28099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CE94CE-4CFD-3B83-5A70-D1A32F61CE42}"/>
                </a:ext>
              </a:extLst>
            </p:cNvPr>
            <p:cNvSpPr/>
            <p:nvPr/>
          </p:nvSpPr>
          <p:spPr>
            <a:xfrm rot="16200000">
              <a:off x="9828973" y="5747627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94591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Tex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5CAE553-9964-BF17-33DE-9848CC968D6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65125"/>
            <a:ext cx="5140325" cy="64928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4DF0BB0-C669-DC3D-6412-6E3A2FFDD2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6885" y="2269958"/>
            <a:ext cx="5946913" cy="3834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err="1">
                <a:effectLst/>
              </a:rPr>
              <a:t>amet</a:t>
            </a:r>
            <a:r>
              <a:rPr lang="en-US" sz="2000" b="0" i="0">
                <a:effectLst/>
              </a:rPr>
              <a:t>, </a:t>
            </a:r>
            <a:r>
              <a:rPr lang="en-US" sz="2000" b="0" i="0" err="1">
                <a:effectLst/>
              </a:rPr>
              <a:t>consectetur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adipiscing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elit</a:t>
            </a:r>
            <a:r>
              <a:rPr lang="en-US" sz="2000" b="0" i="0">
                <a:effectLst/>
              </a:rPr>
              <a:t>. Done </a:t>
            </a:r>
            <a:r>
              <a:rPr lang="en-US" sz="2000" b="0" i="0" err="1">
                <a:effectLst/>
              </a:rPr>
              <a:t>ullamcorper</a:t>
            </a:r>
            <a:r>
              <a:rPr lang="en-US" sz="2000" b="0" i="0">
                <a:effectLst/>
              </a:rPr>
              <a:t> sed </a:t>
            </a:r>
            <a:r>
              <a:rPr lang="en-US" sz="2000" b="0" i="0" err="1">
                <a:effectLst/>
              </a:rPr>
              <a:t>tellus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eget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rhoncus</a:t>
            </a:r>
            <a:r>
              <a:rPr lang="en-US" sz="2000" b="0" i="0">
                <a:effectLst/>
              </a:rPr>
              <a:t>. Maecenas </a:t>
            </a:r>
            <a:r>
              <a:rPr lang="en-US" sz="2000" b="0" i="0" err="1">
                <a:effectLst/>
              </a:rPr>
              <a:t>pellentesque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euismod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faucibus</a:t>
            </a:r>
            <a:r>
              <a:rPr lang="en-US" sz="2000" b="0" i="0">
                <a:effectLst/>
              </a:rPr>
              <a:t>. </a:t>
            </a:r>
            <a:r>
              <a:rPr lang="en-US" sz="2000" b="0" i="0" err="1">
                <a:effectLst/>
              </a:rPr>
              <a:t>Pellentesque</a:t>
            </a:r>
            <a:r>
              <a:rPr lang="en-US" sz="2000" b="0" i="0">
                <a:effectLst/>
              </a:rPr>
              <a:t> habitant </a:t>
            </a:r>
            <a:r>
              <a:rPr lang="en-US" sz="2000" b="0" i="0" err="1">
                <a:effectLst/>
              </a:rPr>
              <a:t>morbi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tristique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senectus</a:t>
            </a:r>
            <a:r>
              <a:rPr lang="en-US" sz="2000" b="0" i="0">
                <a:effectLst/>
              </a:rPr>
              <a:t> et </a:t>
            </a:r>
            <a:r>
              <a:rPr lang="en-US" sz="2000" b="0" i="0" err="1">
                <a:effectLst/>
              </a:rPr>
              <a:t>netus</a:t>
            </a:r>
            <a:r>
              <a:rPr lang="en-US" sz="2000" b="0" i="0">
                <a:effectLst/>
              </a:rPr>
              <a:t> et.</a:t>
            </a:r>
            <a:endParaRPr lang="en-US" sz="20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F54FC3-4412-5747-D6FB-5F6FF39FC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6885" y="365125"/>
            <a:ext cx="5946912" cy="1724359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BE THE CHANGE YOU WANT TO BE. 36 pt font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CB28A0-4624-9516-B975-2BBB042F3E06}"/>
              </a:ext>
            </a:extLst>
          </p:cNvPr>
          <p:cNvGrpSpPr/>
          <p:nvPr userDrawn="1"/>
        </p:nvGrpSpPr>
        <p:grpSpPr>
          <a:xfrm>
            <a:off x="10397003" y="5936032"/>
            <a:ext cx="1794996" cy="357809"/>
            <a:chOff x="9063250" y="6509972"/>
            <a:chExt cx="3128751" cy="35780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2156C6-F5DA-8BB8-FDF5-91B367841D7E}"/>
                </a:ext>
              </a:extLst>
            </p:cNvPr>
            <p:cNvSpPr/>
            <p:nvPr/>
          </p:nvSpPr>
          <p:spPr>
            <a:xfrm rot="16200000">
              <a:off x="10608116" y="5283896"/>
              <a:ext cx="357809" cy="28099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F8246D9-FF44-910C-BD97-19A2E2161CB6}"/>
                </a:ext>
              </a:extLst>
            </p:cNvPr>
            <p:cNvSpPr/>
            <p:nvPr/>
          </p:nvSpPr>
          <p:spPr>
            <a:xfrm rot="16200000">
              <a:off x="9828973" y="5744249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1A438A-911A-F637-5434-C08120D8E5FF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829739-1DA9-6416-890F-1F6169D82359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97D0ED9-E81F-AB58-F064-3FF692CF8F89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B0EAB40-9DAF-D390-689D-B7505C68FB82}"/>
              </a:ext>
            </a:extLst>
          </p:cNvPr>
          <p:cNvSpPr/>
          <p:nvPr userDrawn="1"/>
        </p:nvSpPr>
        <p:spPr>
          <a:xfrm rot="5400000">
            <a:off x="6088937" y="1453168"/>
            <a:ext cx="124886" cy="132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6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Bulle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F457CC28-FB07-C983-1CC8-95E8F72D2C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57809"/>
            <a:ext cx="5140325" cy="64906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Picture goes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7E7BD61-BEC1-E019-FE8C-A9F2140FBE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952" y="2054160"/>
            <a:ext cx="463057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0D852BC-B583-6D3D-231D-21449D9B9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3952" y="4175210"/>
            <a:ext cx="463057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DB3C258-78DB-80B0-FA22-2C4D7CDD95F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53952" y="2470635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three lines of text. Less is more. Concise writing is better. Lorem ipsum</a:t>
            </a:r>
            <a:endParaRPr lang="en-US" sz="20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66BEF75-487D-3EC7-8186-6A1B00AA45B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253952" y="4611586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three lines of text. Less is more. Concise writing is better. Lorem ipsum</a:t>
            </a:r>
            <a:endParaRPr lang="en-US" sz="200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D35363A-9232-4082-5F9B-C0E847799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6885" y="176507"/>
            <a:ext cx="5722326" cy="158399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BE THE CHANGE YOU WANT TO BE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B9FBD1-1933-F525-2215-7456C57D4EBE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0BBED5-08C6-294B-9625-D19365458EE6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AF09B3-9473-845A-C86D-00C7FA8742FB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073010-0C78-34F1-3CF9-42B361489E0B}"/>
              </a:ext>
            </a:extLst>
          </p:cNvPr>
          <p:cNvGrpSpPr/>
          <p:nvPr userDrawn="1"/>
        </p:nvGrpSpPr>
        <p:grpSpPr>
          <a:xfrm>
            <a:off x="10397003" y="5936032"/>
            <a:ext cx="1794996" cy="357809"/>
            <a:chOff x="9063250" y="6509972"/>
            <a:chExt cx="3128751" cy="3578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96C540-E9AD-82A3-0E5B-E7E6ED5D76C3}"/>
                </a:ext>
              </a:extLst>
            </p:cNvPr>
            <p:cNvSpPr/>
            <p:nvPr/>
          </p:nvSpPr>
          <p:spPr>
            <a:xfrm rot="16200000">
              <a:off x="10608116" y="5283896"/>
              <a:ext cx="357809" cy="28099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919B66-5D26-A489-6181-AD2CFEFB225C}"/>
                </a:ext>
              </a:extLst>
            </p:cNvPr>
            <p:cNvSpPr/>
            <p:nvPr/>
          </p:nvSpPr>
          <p:spPr>
            <a:xfrm rot="16200000">
              <a:off x="9828973" y="5744249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BFE5788-B627-3C04-609F-499084104428}"/>
              </a:ext>
            </a:extLst>
          </p:cNvPr>
          <p:cNvSpPr/>
          <p:nvPr userDrawn="1"/>
        </p:nvSpPr>
        <p:spPr>
          <a:xfrm rot="5400000">
            <a:off x="6109036" y="1129059"/>
            <a:ext cx="124886" cy="132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5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 paragraph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7E7BD61-BEC1-E019-FE8C-A9F2140FBE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8151" y="2054160"/>
            <a:ext cx="431516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0D852BC-B583-6D3D-231D-21449D9B9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0102" y="4175210"/>
            <a:ext cx="431516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DB3C258-78DB-80B0-FA22-2C4D7CDD95F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78151" y="2470635"/>
            <a:ext cx="431516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three lines of text. Less is more. Concise writing is better.</a:t>
            </a:r>
            <a:endParaRPr lang="en-US" sz="20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66BEF75-487D-3EC7-8186-6A1B00AA45B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7450102" y="4611586"/>
            <a:ext cx="431516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three lines of text. Less is more. Concise writing is better.</a:t>
            </a:r>
            <a:endParaRPr lang="en-US" sz="200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D35363A-9232-4082-5F9B-C0E847799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188" y="460575"/>
            <a:ext cx="9936024" cy="1206233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BE THE CHANGE YOU WANT TO BE 36 pt size font works best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2DBC31-4FEA-0B5E-1C1E-AD45F7BE6D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0591" y="2056643"/>
            <a:ext cx="431516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18B650-8E41-B62A-75EF-37E84341F10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2050591" y="2473118"/>
            <a:ext cx="431516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three lines of text. Less is more. Concise writing is better.</a:t>
            </a:r>
            <a:endParaRPr lang="en-US" sz="200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5043B38-36DE-B822-7399-A751E69416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0591" y="4197716"/>
            <a:ext cx="431516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44B006EB-3F6D-14BE-8EBD-E70C02FE08AA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2050591" y="4614191"/>
            <a:ext cx="431516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three lines of text. Less is more. Concise writing is better.</a:t>
            </a:r>
            <a:endParaRPr lang="en-US" sz="20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92AB5A-CF00-0204-D789-6298A687DA0C}"/>
              </a:ext>
            </a:extLst>
          </p:cNvPr>
          <p:cNvGrpSpPr/>
          <p:nvPr userDrawn="1"/>
        </p:nvGrpSpPr>
        <p:grpSpPr>
          <a:xfrm>
            <a:off x="0" y="5694035"/>
            <a:ext cx="1171210" cy="1000538"/>
            <a:chOff x="-1" y="5510370"/>
            <a:chExt cx="1574359" cy="134763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7177476-D715-4367-B051-3B13BCA6C47C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ABD0F102-FEAC-F6B9-39E9-62DFBFC2F4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DA99B6-AF4D-4670-8736-4493293D4C75}"/>
              </a:ext>
            </a:extLst>
          </p:cNvPr>
          <p:cNvGrpSpPr/>
          <p:nvPr userDrawn="1"/>
        </p:nvGrpSpPr>
        <p:grpSpPr>
          <a:xfrm>
            <a:off x="-1" y="0"/>
            <a:ext cx="3391441" cy="357809"/>
            <a:chOff x="-9849" y="0"/>
            <a:chExt cx="3391441" cy="3578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E7F6F6-3EC6-2315-D8F0-EA06EF2508C9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162989-7897-1D37-94E9-0DE742AA3DC9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3608DA-4395-5FCE-11A1-12BC7D97F0E7}"/>
              </a:ext>
            </a:extLst>
          </p:cNvPr>
          <p:cNvGrpSpPr/>
          <p:nvPr userDrawn="1"/>
        </p:nvGrpSpPr>
        <p:grpSpPr>
          <a:xfrm>
            <a:off x="10397003" y="5936032"/>
            <a:ext cx="1794996" cy="357809"/>
            <a:chOff x="9063250" y="6509972"/>
            <a:chExt cx="3128751" cy="35780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B0C97F4-83D0-00E9-70DD-6A505AF5EE26}"/>
                </a:ext>
              </a:extLst>
            </p:cNvPr>
            <p:cNvSpPr/>
            <p:nvPr/>
          </p:nvSpPr>
          <p:spPr>
            <a:xfrm rot="16200000">
              <a:off x="10608116" y="5283896"/>
              <a:ext cx="357809" cy="28099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88A02F-9439-5A33-7961-6AF2477D8974}"/>
                </a:ext>
              </a:extLst>
            </p:cNvPr>
            <p:cNvSpPr/>
            <p:nvPr/>
          </p:nvSpPr>
          <p:spPr>
            <a:xfrm rot="16200000">
              <a:off x="9828973" y="5744249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4D7724D5-8DBE-0C44-FD00-A022C8EBEC33}"/>
              </a:ext>
            </a:extLst>
          </p:cNvPr>
          <p:cNvSpPr/>
          <p:nvPr userDrawn="1"/>
        </p:nvSpPr>
        <p:spPr>
          <a:xfrm rot="5400000">
            <a:off x="1885290" y="1084272"/>
            <a:ext cx="124886" cy="132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E6BA3B-80C6-401C-8417-75913705C8EE}"/>
              </a:ext>
            </a:extLst>
          </p:cNvPr>
          <p:cNvSpPr txBox="1"/>
          <p:nvPr userDrawn="1"/>
        </p:nvSpPr>
        <p:spPr>
          <a:xfrm>
            <a:off x="7578445" y="6331331"/>
            <a:ext cx="4210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</a:rPr>
              <a:t>TAKING TOMORROW. </a:t>
            </a:r>
            <a:r>
              <a:rPr lang="en-US" sz="1200" b="1" dirty="0">
                <a:solidFill>
                  <a:schemeClr val="tx1"/>
                </a:solidFill>
              </a:rPr>
              <a:t>BOLDLY.  </a:t>
            </a:r>
            <a:fld id="{3CFB8BE4-99F2-47F3-BF35-8C6E5C8564A8}" type="slidenum">
              <a:rPr lang="en-US" sz="1200" b="1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4698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56" r:id="rId2"/>
    <p:sldLayoutId id="2147483663" r:id="rId3"/>
    <p:sldLayoutId id="2147483751" r:id="rId4"/>
    <p:sldLayoutId id="2147483665" r:id="rId5"/>
    <p:sldLayoutId id="2147483682" r:id="rId6"/>
    <p:sldLayoutId id="2147483669" r:id="rId7"/>
    <p:sldLayoutId id="2147483680" r:id="rId8"/>
    <p:sldLayoutId id="2147483728" r:id="rId9"/>
    <p:sldLayoutId id="2147483677" r:id="rId10"/>
    <p:sldLayoutId id="2147483678" r:id="rId11"/>
    <p:sldLayoutId id="2147483671" r:id="rId12"/>
    <p:sldLayoutId id="2147483685" r:id="rId13"/>
    <p:sldLayoutId id="2147483684" r:id="rId14"/>
    <p:sldLayoutId id="2147483726" r:id="rId15"/>
    <p:sldLayoutId id="2147483730" r:id="rId16"/>
    <p:sldLayoutId id="2147483727" r:id="rId17"/>
    <p:sldLayoutId id="2147483754" r:id="rId18"/>
    <p:sldLayoutId id="2147483679" r:id="rId19"/>
    <p:sldLayoutId id="2147483666" r:id="rId20"/>
    <p:sldLayoutId id="2147483686" r:id="rId21"/>
    <p:sldLayoutId id="2147483689" r:id="rId22"/>
    <p:sldLayoutId id="2147483674" r:id="rId23"/>
    <p:sldLayoutId id="2147483660" r:id="rId24"/>
    <p:sldLayoutId id="2147483753" r:id="rId25"/>
    <p:sldLayoutId id="2147483755" r:id="rId2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23CE62-E9C4-987E-224E-A3E6D9AA11CE}"/>
              </a:ext>
            </a:extLst>
          </p:cNvPr>
          <p:cNvSpPr txBox="1"/>
          <p:nvPr userDrawn="1"/>
        </p:nvSpPr>
        <p:spPr>
          <a:xfrm>
            <a:off x="8022004" y="6260873"/>
            <a:ext cx="3495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bg1"/>
                </a:solidFill>
              </a:rPr>
              <a:t>TAKING TOMORROW. </a:t>
            </a:r>
            <a:r>
              <a:rPr lang="en-US" sz="1200" b="1">
                <a:solidFill>
                  <a:schemeClr val="bg1"/>
                </a:solidFill>
              </a:rPr>
              <a:t>BOLDLY.  </a:t>
            </a:r>
            <a:fld id="{3CFB8BE4-99F2-47F3-BF35-8C6E5C8564A8}" type="slidenum">
              <a:rPr lang="en-US" sz="1200" b="1" smtClean="0">
                <a:solidFill>
                  <a:schemeClr val="bg1"/>
                </a:solidFill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87" r:id="rId2"/>
    <p:sldLayoutId id="2147483688" r:id="rId3"/>
    <p:sldLayoutId id="2147483729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wiestate.edu/about/administration-and-governance/university-relations-and-marketing/brand-and-identity-standards/" TargetMode="External"/><Relationship Id="rId2" Type="http://schemas.openxmlformats.org/officeDocument/2006/relationships/hyperlink" Target="https://bsu.smugmug.com/" TargetMode="Externa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bowiestate.edu/about/administration-and-governance/legal-and-government-affairs/university-policies/section-vi-general-administra/vi-6-policy-on-use-of-university-name-logo-and-brand-elements.phpnd@ucf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696D5F-296E-CAD2-F13A-ECFA7BC45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r="85"/>
          <a:stretch/>
        </p:blipFill>
        <p:spPr>
          <a:xfrm>
            <a:off x="-4619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32E132-45C3-9900-2BB2-A7759AD968BE}"/>
              </a:ext>
            </a:extLst>
          </p:cNvPr>
          <p:cNvSpPr/>
          <p:nvPr/>
        </p:nvSpPr>
        <p:spPr>
          <a:xfrm>
            <a:off x="-3052" y="0"/>
            <a:ext cx="5911865" cy="6858000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logo with white text and yellow flame&#10;&#10;Description automatically generated">
            <a:extLst>
              <a:ext uri="{FF2B5EF4-FFF2-40B4-BE49-F238E27FC236}">
                <a16:creationId xmlns:a16="http://schemas.microsoft.com/office/drawing/2014/main" id="{A0AC43B8-9E82-E96E-5CA5-70F5E0717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96" y="700174"/>
            <a:ext cx="1911084" cy="17199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AC0DC27-2A8A-7A89-8F7D-394DCB96D8BB}"/>
              </a:ext>
            </a:extLst>
          </p:cNvPr>
          <p:cNvGrpSpPr/>
          <p:nvPr/>
        </p:nvGrpSpPr>
        <p:grpSpPr>
          <a:xfrm>
            <a:off x="-9849" y="-7749"/>
            <a:ext cx="2973092" cy="357809"/>
            <a:chOff x="-9849" y="0"/>
            <a:chExt cx="2973092" cy="35780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B851C0-CBF0-501F-4599-76B4A7ADA861}"/>
                </a:ext>
              </a:extLst>
            </p:cNvPr>
            <p:cNvSpPr/>
            <p:nvPr/>
          </p:nvSpPr>
          <p:spPr>
            <a:xfrm rot="5400000">
              <a:off x="1302717" y="-1302716"/>
              <a:ext cx="357809" cy="29632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22B79C-3166-380F-E0BC-2FC103943DC3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7A1EE3-8199-9C55-02E6-441770746690}"/>
              </a:ext>
            </a:extLst>
          </p:cNvPr>
          <p:cNvGrpSpPr/>
          <p:nvPr/>
        </p:nvGrpSpPr>
        <p:grpSpPr>
          <a:xfrm>
            <a:off x="9212458" y="6505601"/>
            <a:ext cx="2979541" cy="362179"/>
            <a:chOff x="9212458" y="6505601"/>
            <a:chExt cx="2979541" cy="36217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0AF3372-64ED-361A-7CA2-8412720597FF}"/>
                </a:ext>
              </a:extLst>
            </p:cNvPr>
            <p:cNvSpPr/>
            <p:nvPr/>
          </p:nvSpPr>
          <p:spPr>
            <a:xfrm rot="16200000">
              <a:off x="10608115" y="5283896"/>
              <a:ext cx="357808" cy="2809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7EF423-F90D-C2B2-4B9D-D971236E908A}"/>
                </a:ext>
              </a:extLst>
            </p:cNvPr>
            <p:cNvSpPr/>
            <p:nvPr/>
          </p:nvSpPr>
          <p:spPr>
            <a:xfrm rot="16200000">
              <a:off x="9978181" y="5739878"/>
              <a:ext cx="352881" cy="1884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01E5E5F-A24B-9561-2CF5-7D15CB7B4E96}"/>
              </a:ext>
            </a:extLst>
          </p:cNvPr>
          <p:cNvSpPr txBox="1"/>
          <p:nvPr/>
        </p:nvSpPr>
        <p:spPr>
          <a:xfrm>
            <a:off x="1143000" y="3040052"/>
            <a:ext cx="440826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FFCF01"/>
                </a:solidFill>
                <a:latin typeface="Arial Black"/>
              </a:rPr>
              <a:t>THE OFFICAL BSU </a:t>
            </a:r>
            <a:r>
              <a:rPr lang="en-US" sz="3600" dirty="0">
                <a:solidFill>
                  <a:srgbClr val="FFCF01"/>
                </a:solidFill>
                <a:latin typeface="Arial Black"/>
                <a:cs typeface="Arial"/>
              </a:rPr>
              <a:t>PPTX TEMPLATE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9D5E1-1EBE-429C-3059-509A8CF1B9E2}"/>
              </a:ext>
            </a:extLst>
          </p:cNvPr>
          <p:cNvSpPr txBox="1"/>
          <p:nvPr/>
        </p:nvSpPr>
        <p:spPr>
          <a:xfrm>
            <a:off x="1143000" y="2501511"/>
            <a:ext cx="440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F61E7-35C8-327C-AF1A-CA0CE8A69FA6}"/>
              </a:ext>
            </a:extLst>
          </p:cNvPr>
          <p:cNvSpPr txBox="1"/>
          <p:nvPr/>
        </p:nvSpPr>
        <p:spPr>
          <a:xfrm>
            <a:off x="1220322" y="5657809"/>
            <a:ext cx="472589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FFCF01"/>
                </a:solidFill>
                <a:latin typeface="Arial"/>
                <a:cs typeface="Arial"/>
              </a:rPr>
              <a:t>OPTION 2</a:t>
            </a:r>
            <a:endParaRPr lang="en-US" sz="1600" dirty="0">
              <a:solidFill>
                <a:srgbClr val="FFC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0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A88262-10E6-D61D-297B-F2A45B823F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94521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69F72E-05A4-3289-0A12-A7CD26180C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marR="0" lvl="0" indent="-36576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Five 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bullet points is best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Keep lines of text short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 more than two lines of text per bullet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19 Blue Light Emergency Phones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Adsfjasd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fkjasdkf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52751-A358-501A-68D1-D6EB7A079D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marR="0" lvl="0" indent="-36576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Five 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bullet points is best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Keep lines of text short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 more than two lines of text per bullet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19 Blue Light Emergency Phones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Adsfjasd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fkjasdkf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66D43-3151-C42C-8D74-AE52ABA6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BULLETS</a:t>
            </a:r>
          </a:p>
        </p:txBody>
      </p:sp>
    </p:spTree>
    <p:extLst>
      <p:ext uri="{BB962C8B-B14F-4D97-AF65-F5344CB8AC3E}">
        <p14:creationId xmlns:p14="http://schemas.microsoft.com/office/powerpoint/2010/main" val="1522523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B207F-EECD-3EBC-009E-537D42949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6F1154-E532-2336-0F86-D35D6EF53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32BA3EA-69F1-427F-5CC7-DA8B758235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8752824"/>
              </p:ext>
            </p:extLst>
          </p:nvPr>
        </p:nvGraphicFramePr>
        <p:xfrm>
          <a:off x="2032000" y="1330178"/>
          <a:ext cx="7749229" cy="4937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2998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5442A-74D1-F084-6488-67F6A4629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D1C2EE-04E0-202C-D8F6-14FA2938C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A7E8E32-7CD1-FE50-31D4-C92CF90D4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551899"/>
              </p:ext>
            </p:extLst>
          </p:nvPr>
        </p:nvGraphicFramePr>
        <p:xfrm>
          <a:off x="1197217" y="1408721"/>
          <a:ext cx="9837759" cy="4351344"/>
        </p:xfrm>
        <a:graphic>
          <a:graphicData uri="http://schemas.openxmlformats.org/drawingml/2006/table">
            <a:tbl>
              <a:tblPr bandRow="1">
                <a:solidFill>
                  <a:srgbClr val="F7F7F7"/>
                </a:solidFill>
                <a:tableStyleId>{5C22544A-7EE6-4342-B048-85BDC9FD1C3A}</a:tableStyleId>
              </a:tblPr>
              <a:tblGrid>
                <a:gridCol w="6574240">
                  <a:extLst>
                    <a:ext uri="{9D8B030D-6E8A-4147-A177-3AD203B41FA5}">
                      <a16:colId xmlns:a16="http://schemas.microsoft.com/office/drawing/2014/main" val="3133674280"/>
                    </a:ext>
                  </a:extLst>
                </a:gridCol>
                <a:gridCol w="3263519">
                  <a:extLst>
                    <a:ext uri="{9D8B030D-6E8A-4147-A177-3AD203B41FA5}">
                      <a16:colId xmlns:a16="http://schemas.microsoft.com/office/drawing/2014/main" val="447380199"/>
                    </a:ext>
                  </a:extLst>
                </a:gridCol>
              </a:tblGrid>
              <a:tr h="543918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1</a:t>
                      </a:r>
                      <a:endParaRPr lang="en-US" sz="17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 week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837757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2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4-6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236225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3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4-6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8736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4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1-2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541285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5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 week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117571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6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2-3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477091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7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3-6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652998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8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2-3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779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11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F5C27-4A80-23CC-0142-12CA86344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18CB19-E635-D602-FE00-81AA968C6D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D4E61-269F-A258-FF8C-D05465C38D8E}"/>
              </a:ext>
            </a:extLst>
          </p:cNvPr>
          <p:cNvSpPr txBox="1">
            <a:spLocks noChangeAspect="1"/>
          </p:cNvSpPr>
          <p:nvPr/>
        </p:nvSpPr>
        <p:spPr>
          <a:xfrm>
            <a:off x="857907" y="2544871"/>
            <a:ext cx="3075685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</a:rPr>
              <a:t>UNDERGRAD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700704-EEFB-F39E-ADC9-AF7938F4A0F3}"/>
              </a:ext>
            </a:extLst>
          </p:cNvPr>
          <p:cNvSpPr txBox="1">
            <a:spLocks noChangeAspect="1"/>
          </p:cNvSpPr>
          <p:nvPr/>
        </p:nvSpPr>
        <p:spPr>
          <a:xfrm>
            <a:off x="857909" y="2047865"/>
            <a:ext cx="307568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400" dirty="0" err="1">
                <a:latin typeface="+mj-lt"/>
              </a:rPr>
              <a:t>sfdfsdf</a:t>
            </a:r>
            <a:r>
              <a:rPr lang="en-US" sz="2400" dirty="0">
                <a:latin typeface="+mj-lt"/>
              </a:rPr>
              <a:t> YEAR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5B759-2FF7-C77C-9A06-3DE43D45621F}"/>
              </a:ext>
            </a:extLst>
          </p:cNvPr>
          <p:cNvSpPr txBox="1">
            <a:spLocks noChangeAspect="1"/>
          </p:cNvSpPr>
          <p:nvPr/>
        </p:nvSpPr>
        <p:spPr>
          <a:xfrm>
            <a:off x="857907" y="3310208"/>
            <a:ext cx="3075685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+mj-lt"/>
              </a:rPr>
              <a:t>GRAD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9A3C05-6C44-9993-AD70-C62761C0F69B}"/>
              </a:ext>
            </a:extLst>
          </p:cNvPr>
          <p:cNvSpPr txBox="1">
            <a:spLocks noChangeAspect="1"/>
          </p:cNvSpPr>
          <p:nvPr/>
        </p:nvSpPr>
        <p:spPr>
          <a:xfrm>
            <a:off x="857907" y="4078467"/>
            <a:ext cx="307568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400">
                <a:latin typeface="+mj-lt"/>
              </a:rPr>
              <a:t>TOTAL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985FB-7E75-C78C-BCC7-9839DE8BDB1E}"/>
              </a:ext>
            </a:extLst>
          </p:cNvPr>
          <p:cNvSpPr txBox="1">
            <a:spLocks noChangeAspect="1"/>
          </p:cNvSpPr>
          <p:nvPr/>
        </p:nvSpPr>
        <p:spPr>
          <a:xfrm>
            <a:off x="3978485" y="3310208"/>
            <a:ext cx="1438615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9DC41-A074-BFB2-DE42-A1ED2CB4E9EF}"/>
              </a:ext>
            </a:extLst>
          </p:cNvPr>
          <p:cNvSpPr txBox="1">
            <a:spLocks noChangeAspect="1"/>
          </p:cNvSpPr>
          <p:nvPr/>
        </p:nvSpPr>
        <p:spPr>
          <a:xfrm>
            <a:off x="3978486" y="2536842"/>
            <a:ext cx="1438614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F7407-74E3-FE24-C6FD-6A3ED6A6AA92}"/>
              </a:ext>
            </a:extLst>
          </p:cNvPr>
          <p:cNvSpPr txBox="1">
            <a:spLocks noChangeAspect="1"/>
          </p:cNvSpPr>
          <p:nvPr/>
        </p:nvSpPr>
        <p:spPr>
          <a:xfrm>
            <a:off x="3978486" y="2047865"/>
            <a:ext cx="143861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05321-BF39-2C16-57E4-6D82DC67FF6A}"/>
              </a:ext>
            </a:extLst>
          </p:cNvPr>
          <p:cNvSpPr txBox="1">
            <a:spLocks noChangeAspect="1"/>
          </p:cNvSpPr>
          <p:nvPr/>
        </p:nvSpPr>
        <p:spPr>
          <a:xfrm>
            <a:off x="3987493" y="4078467"/>
            <a:ext cx="143861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55346B-5472-E74E-7759-252AAA828430}"/>
              </a:ext>
            </a:extLst>
          </p:cNvPr>
          <p:cNvSpPr txBox="1">
            <a:spLocks noChangeAspect="1"/>
          </p:cNvSpPr>
          <p:nvPr/>
        </p:nvSpPr>
        <p:spPr>
          <a:xfrm>
            <a:off x="5461992" y="3310208"/>
            <a:ext cx="1438615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989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79373-53B7-9BC5-BB5C-2C69EC724FE8}"/>
              </a:ext>
            </a:extLst>
          </p:cNvPr>
          <p:cNvSpPr txBox="1">
            <a:spLocks noChangeAspect="1"/>
          </p:cNvSpPr>
          <p:nvPr/>
        </p:nvSpPr>
        <p:spPr>
          <a:xfrm>
            <a:off x="5461992" y="2544871"/>
            <a:ext cx="1438614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A3FB6-D130-9AAE-D25E-77629A2E1E42}"/>
              </a:ext>
            </a:extLst>
          </p:cNvPr>
          <p:cNvSpPr txBox="1">
            <a:spLocks noChangeAspect="1"/>
          </p:cNvSpPr>
          <p:nvPr/>
        </p:nvSpPr>
        <p:spPr>
          <a:xfrm>
            <a:off x="5461992" y="2047865"/>
            <a:ext cx="143861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1EAA4B-47EB-1864-A0E8-B0D15E0B5D95}"/>
              </a:ext>
            </a:extLst>
          </p:cNvPr>
          <p:cNvSpPr txBox="1">
            <a:spLocks noChangeAspect="1"/>
          </p:cNvSpPr>
          <p:nvPr/>
        </p:nvSpPr>
        <p:spPr>
          <a:xfrm>
            <a:off x="5461991" y="4078467"/>
            <a:ext cx="143861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0000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E34726-D56C-15A5-057D-865656D9C60A}"/>
              </a:ext>
            </a:extLst>
          </p:cNvPr>
          <p:cNvSpPr txBox="1">
            <a:spLocks noChangeAspect="1"/>
          </p:cNvSpPr>
          <p:nvPr/>
        </p:nvSpPr>
        <p:spPr>
          <a:xfrm>
            <a:off x="6945497" y="3310208"/>
            <a:ext cx="1438615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345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977253-84A3-3C56-95BB-FFD9C1004A7F}"/>
              </a:ext>
            </a:extLst>
          </p:cNvPr>
          <p:cNvSpPr txBox="1">
            <a:spLocks noChangeAspect="1"/>
          </p:cNvSpPr>
          <p:nvPr/>
        </p:nvSpPr>
        <p:spPr>
          <a:xfrm>
            <a:off x="6945498" y="2555045"/>
            <a:ext cx="1438614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BE122D-8112-0BC3-028F-E800B40E03B7}"/>
              </a:ext>
            </a:extLst>
          </p:cNvPr>
          <p:cNvSpPr txBox="1">
            <a:spLocks noChangeAspect="1"/>
          </p:cNvSpPr>
          <p:nvPr/>
        </p:nvSpPr>
        <p:spPr>
          <a:xfrm>
            <a:off x="6945498" y="2047865"/>
            <a:ext cx="143861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50FB57-1B31-4FEA-F1F1-665B5E5A67D6}"/>
              </a:ext>
            </a:extLst>
          </p:cNvPr>
          <p:cNvSpPr txBox="1">
            <a:spLocks noChangeAspect="1"/>
          </p:cNvSpPr>
          <p:nvPr/>
        </p:nvSpPr>
        <p:spPr>
          <a:xfrm>
            <a:off x="6945497" y="4078467"/>
            <a:ext cx="143861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0000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FC032D-330A-F9CF-80BE-6D0634306A6E}"/>
              </a:ext>
            </a:extLst>
          </p:cNvPr>
          <p:cNvSpPr txBox="1">
            <a:spLocks noChangeAspect="1"/>
          </p:cNvSpPr>
          <p:nvPr/>
        </p:nvSpPr>
        <p:spPr>
          <a:xfrm>
            <a:off x="8429003" y="3310208"/>
            <a:ext cx="1438615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FFFB4E-2AD5-F3D1-3CA6-49D625DA52A4}"/>
              </a:ext>
            </a:extLst>
          </p:cNvPr>
          <p:cNvSpPr txBox="1">
            <a:spLocks noChangeAspect="1"/>
          </p:cNvSpPr>
          <p:nvPr/>
        </p:nvSpPr>
        <p:spPr>
          <a:xfrm>
            <a:off x="8429004" y="2555045"/>
            <a:ext cx="1438614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800727-3D7B-0104-4D23-6B573A5D108C}"/>
              </a:ext>
            </a:extLst>
          </p:cNvPr>
          <p:cNvSpPr txBox="1">
            <a:spLocks noChangeAspect="1"/>
          </p:cNvSpPr>
          <p:nvPr/>
        </p:nvSpPr>
        <p:spPr>
          <a:xfrm>
            <a:off x="8429004" y="2047865"/>
            <a:ext cx="143861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628717-3F32-4106-4B96-E92B354DA5DD}"/>
              </a:ext>
            </a:extLst>
          </p:cNvPr>
          <p:cNvSpPr txBox="1">
            <a:spLocks noChangeAspect="1"/>
          </p:cNvSpPr>
          <p:nvPr/>
        </p:nvSpPr>
        <p:spPr>
          <a:xfrm>
            <a:off x="8429003" y="4078467"/>
            <a:ext cx="143861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0000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D091D0-B3DF-EF01-3460-495F7B6D3FD9}"/>
              </a:ext>
            </a:extLst>
          </p:cNvPr>
          <p:cNvSpPr txBox="1">
            <a:spLocks noChangeAspect="1"/>
          </p:cNvSpPr>
          <p:nvPr/>
        </p:nvSpPr>
        <p:spPr>
          <a:xfrm>
            <a:off x="9912509" y="3310208"/>
            <a:ext cx="1438615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AFE7FC-6BD1-3ADE-F5FD-39E848F2EEA7}"/>
              </a:ext>
            </a:extLst>
          </p:cNvPr>
          <p:cNvSpPr txBox="1">
            <a:spLocks noChangeAspect="1"/>
          </p:cNvSpPr>
          <p:nvPr/>
        </p:nvSpPr>
        <p:spPr>
          <a:xfrm>
            <a:off x="9912510" y="2547760"/>
            <a:ext cx="1438614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2694AD-D266-6356-FC8E-48AB3DF1BF51}"/>
              </a:ext>
            </a:extLst>
          </p:cNvPr>
          <p:cNvSpPr txBox="1">
            <a:spLocks noChangeAspect="1"/>
          </p:cNvSpPr>
          <p:nvPr/>
        </p:nvSpPr>
        <p:spPr>
          <a:xfrm>
            <a:off x="9912512" y="2047865"/>
            <a:ext cx="143861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2026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2C0DFA-E068-D227-FC85-F710B38BC90A}"/>
              </a:ext>
            </a:extLst>
          </p:cNvPr>
          <p:cNvSpPr txBox="1">
            <a:spLocks noChangeAspect="1"/>
          </p:cNvSpPr>
          <p:nvPr/>
        </p:nvSpPr>
        <p:spPr>
          <a:xfrm>
            <a:off x="9921519" y="4078467"/>
            <a:ext cx="143861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0000</a:t>
            </a:r>
          </a:p>
        </p:txBody>
      </p:sp>
    </p:spTree>
    <p:extLst>
      <p:ext uri="{BB962C8B-B14F-4D97-AF65-F5344CB8AC3E}">
        <p14:creationId xmlns:p14="http://schemas.microsoft.com/office/powerpoint/2010/main" val="2632815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CE1EC8-C30B-712C-689C-AB01D941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3" y="619280"/>
            <a:ext cx="4269444" cy="653412"/>
          </a:xfrm>
        </p:spPr>
        <p:txBody>
          <a:bodyPr/>
          <a:lstStyle/>
          <a:p>
            <a:r>
              <a:rPr lang="en-US"/>
              <a:t>MORE STATS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2797D1-A164-13AD-61CC-050D9272CEA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580020" y="3113793"/>
            <a:ext cx="4179560" cy="1741137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3-4 lines of text work best.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B2F823-F0AF-87F3-987A-B62E9369A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95226" y="2422886"/>
            <a:ext cx="4179560" cy="595043"/>
          </a:xfrm>
        </p:spPr>
        <p:txBody>
          <a:bodyPr/>
          <a:lstStyle/>
          <a:p>
            <a:r>
              <a:rPr lang="en-US" dirty="0"/>
              <a:t>100%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CB4894-6C1F-A572-BC17-100E20077AE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6253" y="3063105"/>
            <a:ext cx="3346396" cy="1829665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3-4 lines of text work best.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4FD808-7382-A3E0-31FA-C4C5A0C11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6253" y="2422886"/>
            <a:ext cx="4011742" cy="557332"/>
          </a:xfrm>
        </p:spPr>
        <p:txBody>
          <a:bodyPr/>
          <a:lstStyle/>
          <a:p>
            <a:r>
              <a:rPr lang="en-US" b="1" dirty="0">
                <a:latin typeface="+mj-lt"/>
              </a:rPr>
              <a:t>100%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46E8D9-D8CE-A3A6-E5C9-E86A9ADB8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7829" y="856994"/>
            <a:ext cx="4058757" cy="60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90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490AB5A-9BCE-CF3A-C528-4F16770F0E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B8220D2-1764-A5DA-7EF7-65C0106B14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D2E398-C77F-ACAD-7499-7972EA979D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D6EB9A8-833D-CA65-CE26-60110CD44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211" y="584293"/>
            <a:ext cx="10306850" cy="753027"/>
          </a:xfrm>
        </p:spPr>
        <p:txBody>
          <a:bodyPr/>
          <a:lstStyle/>
          <a:p>
            <a:r>
              <a:rPr lang="en-US" dirty="0"/>
              <a:t>Photo grid</a:t>
            </a:r>
          </a:p>
        </p:txBody>
      </p:sp>
    </p:spTree>
    <p:extLst>
      <p:ext uri="{BB962C8B-B14F-4D97-AF65-F5344CB8AC3E}">
        <p14:creationId xmlns:p14="http://schemas.microsoft.com/office/powerpoint/2010/main" val="1081798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1ADBB-6EEE-454A-7472-001B5F621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D393F2-6682-A414-F70C-5CE6E606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75" y="2746485"/>
            <a:ext cx="9913445" cy="10115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2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5A9ECCC7-8D95-0E88-B489-E773E47383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628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9E4B9-C66D-C41C-BDF9-D4988D644690}"/>
              </a:ext>
            </a:extLst>
          </p:cNvPr>
          <p:cNvSpPr txBox="1"/>
          <p:nvPr/>
        </p:nvSpPr>
        <p:spPr>
          <a:xfrm>
            <a:off x="0" y="2042934"/>
            <a:ext cx="1219199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>
                <a:solidFill>
                  <a:schemeClr val="tx2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31448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F6E0644-C6AD-2068-8B2C-303C8CB024CE}"/>
              </a:ext>
            </a:extLst>
          </p:cNvPr>
          <p:cNvGrpSpPr/>
          <p:nvPr/>
        </p:nvGrpSpPr>
        <p:grpSpPr>
          <a:xfrm>
            <a:off x="10509338" y="3642113"/>
            <a:ext cx="891383" cy="878681"/>
            <a:chOff x="7834454" y="1052892"/>
            <a:chExt cx="891383" cy="87868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E2CB6A-4A2E-D757-5538-98869BFD8710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EF9AC55-D86B-EFF2-AD24-112C6147626D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9DCC0ED-2EDD-5500-A1AA-5CDDDAC52343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67B830-6C2F-E95C-28D0-9260A59E5759}"/>
                </a:ext>
              </a:extLst>
            </p:cNvPr>
            <p:cNvSpPr txBox="1"/>
            <p:nvPr/>
          </p:nvSpPr>
          <p:spPr>
            <a:xfrm>
              <a:off x="7847156" y="1138290"/>
              <a:ext cx="87868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/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1F85BE-757E-B56E-DDC7-1A7A0A2156A3}"/>
              </a:ext>
            </a:extLst>
          </p:cNvPr>
          <p:cNvGrpSpPr/>
          <p:nvPr/>
        </p:nvGrpSpPr>
        <p:grpSpPr>
          <a:xfrm>
            <a:off x="8538204" y="3647076"/>
            <a:ext cx="878681" cy="878681"/>
            <a:chOff x="8636794" y="914400"/>
            <a:chExt cx="878681" cy="87868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F5A708-FEC2-E82A-5DB6-9AFC50675FED}"/>
                </a:ext>
              </a:extLst>
            </p:cNvPr>
            <p:cNvSpPr/>
            <p:nvPr/>
          </p:nvSpPr>
          <p:spPr>
            <a:xfrm>
              <a:off x="8636794" y="914400"/>
              <a:ext cx="878681" cy="878681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CF01"/>
                  </a:solidFill>
                </a:ln>
              </a:endParaRP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DE46532E-6263-84BF-11B7-A66B1FEF3C90}"/>
                </a:ext>
              </a:extLst>
            </p:cNvPr>
            <p:cNvSpPr/>
            <p:nvPr/>
          </p:nvSpPr>
          <p:spPr>
            <a:xfrm>
              <a:off x="8636794" y="1200150"/>
              <a:ext cx="878681" cy="592931"/>
            </a:xfrm>
            <a:custGeom>
              <a:avLst/>
              <a:gdLst>
                <a:gd name="connsiteX0" fmla="*/ 0 w 878681"/>
                <a:gd name="connsiteY0" fmla="*/ 0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0 w 878681"/>
                <a:gd name="connsiteY4" fmla="*/ 0 h 878681"/>
                <a:gd name="connsiteX0" fmla="*/ 7144 w 878681"/>
                <a:gd name="connsiteY0" fmla="*/ 578643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7144 w 878681"/>
                <a:gd name="connsiteY4" fmla="*/ 578643 h 878681"/>
                <a:gd name="connsiteX0" fmla="*/ 7144 w 878681"/>
                <a:gd name="connsiteY0" fmla="*/ 292893 h 592931"/>
                <a:gd name="connsiteX1" fmla="*/ 878681 w 878681"/>
                <a:gd name="connsiteY1" fmla="*/ 0 h 592931"/>
                <a:gd name="connsiteX2" fmla="*/ 878681 w 878681"/>
                <a:gd name="connsiteY2" fmla="*/ 592931 h 592931"/>
                <a:gd name="connsiteX3" fmla="*/ 0 w 878681"/>
                <a:gd name="connsiteY3" fmla="*/ 592931 h 592931"/>
                <a:gd name="connsiteX4" fmla="*/ 7144 w 878681"/>
                <a:gd name="connsiteY4" fmla="*/ 292893 h 5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681" h="592931">
                  <a:moveTo>
                    <a:pt x="7144" y="292893"/>
                  </a:moveTo>
                  <a:lnTo>
                    <a:pt x="878681" y="0"/>
                  </a:lnTo>
                  <a:lnTo>
                    <a:pt x="878681" y="592931"/>
                  </a:lnTo>
                  <a:lnTo>
                    <a:pt x="0" y="592931"/>
                  </a:lnTo>
                  <a:lnTo>
                    <a:pt x="7144" y="29289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4F079E-A6FA-E135-755A-4E44371D8CAC}"/>
              </a:ext>
            </a:extLst>
          </p:cNvPr>
          <p:cNvGrpSpPr/>
          <p:nvPr/>
        </p:nvGrpSpPr>
        <p:grpSpPr>
          <a:xfrm>
            <a:off x="9519675" y="3663820"/>
            <a:ext cx="897734" cy="878681"/>
            <a:chOff x="6600075" y="1057274"/>
            <a:chExt cx="897734" cy="8786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2DA218-9F54-9BD8-446D-9EF427DD3409}"/>
                </a:ext>
              </a:extLst>
            </p:cNvPr>
            <p:cNvGrpSpPr/>
            <p:nvPr/>
          </p:nvGrpSpPr>
          <p:grpSpPr>
            <a:xfrm>
              <a:off x="6600075" y="1057274"/>
              <a:ext cx="891383" cy="878681"/>
              <a:chOff x="8636794" y="914400"/>
              <a:chExt cx="891383" cy="87868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4295C17-0FAD-D77B-8B32-A471B3EDAE83}"/>
                  </a:ext>
                </a:extLst>
              </p:cNvPr>
              <p:cNvSpPr/>
              <p:nvPr/>
            </p:nvSpPr>
            <p:spPr>
              <a:xfrm>
                <a:off x="8649496" y="914400"/>
                <a:ext cx="878681" cy="87868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26" name="Rectangle 3">
                <a:extLst>
                  <a:ext uri="{FF2B5EF4-FFF2-40B4-BE49-F238E27FC236}">
                    <a16:creationId xmlns:a16="http://schemas.microsoft.com/office/drawing/2014/main" id="{D2DCD318-B085-6EED-E064-DB320893694D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18A47F-992C-B321-AEBC-5753FB71536E}"/>
                </a:ext>
              </a:extLst>
            </p:cNvPr>
            <p:cNvSpPr txBox="1"/>
            <p:nvPr/>
          </p:nvSpPr>
          <p:spPr>
            <a:xfrm>
              <a:off x="6619128" y="1131196"/>
              <a:ext cx="87868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EFFF78-F829-5A58-00CB-2CC09448BB50}"/>
              </a:ext>
            </a:extLst>
          </p:cNvPr>
          <p:cNvGrpSpPr/>
          <p:nvPr/>
        </p:nvGrpSpPr>
        <p:grpSpPr>
          <a:xfrm>
            <a:off x="7552121" y="3642112"/>
            <a:ext cx="891383" cy="878681"/>
            <a:chOff x="8636794" y="914400"/>
            <a:chExt cx="891383" cy="87868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BB9EFB-E38C-04EC-F59E-9BCECF0688BB}"/>
                </a:ext>
              </a:extLst>
            </p:cNvPr>
            <p:cNvSpPr/>
            <p:nvPr/>
          </p:nvSpPr>
          <p:spPr>
            <a:xfrm>
              <a:off x="8649496" y="914400"/>
              <a:ext cx="878681" cy="8786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CF01"/>
                  </a:solidFill>
                </a:ln>
              </a:endParaRPr>
            </a:p>
          </p:txBody>
        </p: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B6D170E8-354D-4EF9-BD1B-01389730F5CA}"/>
                </a:ext>
              </a:extLst>
            </p:cNvPr>
            <p:cNvSpPr/>
            <p:nvPr/>
          </p:nvSpPr>
          <p:spPr>
            <a:xfrm>
              <a:off x="8636794" y="1200150"/>
              <a:ext cx="878681" cy="592931"/>
            </a:xfrm>
            <a:custGeom>
              <a:avLst/>
              <a:gdLst>
                <a:gd name="connsiteX0" fmla="*/ 0 w 878681"/>
                <a:gd name="connsiteY0" fmla="*/ 0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0 w 878681"/>
                <a:gd name="connsiteY4" fmla="*/ 0 h 878681"/>
                <a:gd name="connsiteX0" fmla="*/ 7144 w 878681"/>
                <a:gd name="connsiteY0" fmla="*/ 578643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7144 w 878681"/>
                <a:gd name="connsiteY4" fmla="*/ 578643 h 878681"/>
                <a:gd name="connsiteX0" fmla="*/ 7144 w 878681"/>
                <a:gd name="connsiteY0" fmla="*/ 292893 h 592931"/>
                <a:gd name="connsiteX1" fmla="*/ 878681 w 878681"/>
                <a:gd name="connsiteY1" fmla="*/ 0 h 592931"/>
                <a:gd name="connsiteX2" fmla="*/ 878681 w 878681"/>
                <a:gd name="connsiteY2" fmla="*/ 592931 h 592931"/>
                <a:gd name="connsiteX3" fmla="*/ 0 w 878681"/>
                <a:gd name="connsiteY3" fmla="*/ 592931 h 592931"/>
                <a:gd name="connsiteX4" fmla="*/ 7144 w 878681"/>
                <a:gd name="connsiteY4" fmla="*/ 292893 h 5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681" h="592931">
                  <a:moveTo>
                    <a:pt x="7144" y="292893"/>
                  </a:moveTo>
                  <a:lnTo>
                    <a:pt x="878681" y="0"/>
                  </a:lnTo>
                  <a:lnTo>
                    <a:pt x="878681" y="592931"/>
                  </a:lnTo>
                  <a:lnTo>
                    <a:pt x="0" y="592931"/>
                  </a:lnTo>
                  <a:lnTo>
                    <a:pt x="7144" y="292893"/>
                  </a:ln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50AE1E-0144-457A-A87E-67A2990DCCC7}"/>
              </a:ext>
            </a:extLst>
          </p:cNvPr>
          <p:cNvGrpSpPr/>
          <p:nvPr/>
        </p:nvGrpSpPr>
        <p:grpSpPr>
          <a:xfrm>
            <a:off x="7573829" y="4634306"/>
            <a:ext cx="1843056" cy="1516897"/>
            <a:chOff x="1212213" y="787286"/>
            <a:chExt cx="1459759" cy="12014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1A3D7F-2EE2-9F60-3A33-E301922214AF}"/>
                </a:ext>
              </a:extLst>
            </p:cNvPr>
            <p:cNvSpPr/>
            <p:nvPr/>
          </p:nvSpPr>
          <p:spPr>
            <a:xfrm>
              <a:off x="1212213" y="787286"/>
              <a:ext cx="1459759" cy="12014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633AFF1-F091-627A-DD41-367847C44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715" y="938629"/>
              <a:ext cx="1236755" cy="89874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45F345-CEC8-E476-7779-022A969A5C1E}"/>
              </a:ext>
            </a:extLst>
          </p:cNvPr>
          <p:cNvGrpSpPr/>
          <p:nvPr/>
        </p:nvGrpSpPr>
        <p:grpSpPr>
          <a:xfrm>
            <a:off x="9557665" y="4634305"/>
            <a:ext cx="1843056" cy="1516897"/>
            <a:chOff x="3252116" y="2903016"/>
            <a:chExt cx="1761490" cy="14497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97FDE7B-1CA1-6BBC-05A7-C491DB7853EC}"/>
                </a:ext>
              </a:extLst>
            </p:cNvPr>
            <p:cNvSpPr/>
            <p:nvPr/>
          </p:nvSpPr>
          <p:spPr>
            <a:xfrm>
              <a:off x="3252116" y="2903016"/>
              <a:ext cx="1761490" cy="14497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white and black quote&#10;&#10;Description automatically generated with medium confidence">
              <a:extLst>
                <a:ext uri="{FF2B5EF4-FFF2-40B4-BE49-F238E27FC236}">
                  <a16:creationId xmlns:a16="http://schemas.microsoft.com/office/drawing/2014/main" id="{3D40C2F8-D5F6-BE57-0DCE-19780B4C1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633" y="3050715"/>
              <a:ext cx="1540456" cy="111944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B661A5D-D33C-EE22-EC8E-B60FE28C3CC5}"/>
              </a:ext>
            </a:extLst>
          </p:cNvPr>
          <p:cNvSpPr txBox="1"/>
          <p:nvPr/>
        </p:nvSpPr>
        <p:spPr>
          <a:xfrm>
            <a:off x="1186860" y="989699"/>
            <a:ext cx="5406864" cy="64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>
                <a:latin typeface="Arial Black" panose="020B0A04020102020204" pitchFamily="34" charset="0"/>
              </a:rPr>
              <a:t>DESIGN ASSETS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5D06AC4-568F-2960-6AA8-0B615865B14F}"/>
              </a:ext>
            </a:extLst>
          </p:cNvPr>
          <p:cNvGrpSpPr/>
          <p:nvPr/>
        </p:nvGrpSpPr>
        <p:grpSpPr>
          <a:xfrm>
            <a:off x="10522040" y="3070740"/>
            <a:ext cx="504818" cy="494104"/>
            <a:chOff x="6600075" y="1057274"/>
            <a:chExt cx="897734" cy="87868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9787AB8-C4F9-822A-4873-371E666215D2}"/>
                </a:ext>
              </a:extLst>
            </p:cNvPr>
            <p:cNvGrpSpPr/>
            <p:nvPr/>
          </p:nvGrpSpPr>
          <p:grpSpPr>
            <a:xfrm>
              <a:off x="6600075" y="1057274"/>
              <a:ext cx="891383" cy="878681"/>
              <a:chOff x="8636794" y="914400"/>
              <a:chExt cx="891383" cy="878681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7272793-4586-ADE4-F88A-273729800C4D}"/>
                  </a:ext>
                </a:extLst>
              </p:cNvPr>
              <p:cNvSpPr/>
              <p:nvPr/>
            </p:nvSpPr>
            <p:spPr>
              <a:xfrm>
                <a:off x="8649496" y="914400"/>
                <a:ext cx="878681" cy="87868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48" name="Rectangle 3">
                <a:extLst>
                  <a:ext uri="{FF2B5EF4-FFF2-40B4-BE49-F238E27FC236}">
                    <a16:creationId xmlns:a16="http://schemas.microsoft.com/office/drawing/2014/main" id="{1ADDDCBC-EA18-3C25-3CAE-BC9EB32B62F7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51CA3C9-014D-588B-A4CF-39D97155F3F8}"/>
                </a:ext>
              </a:extLst>
            </p:cNvPr>
            <p:cNvSpPr txBox="1"/>
            <p:nvPr/>
          </p:nvSpPr>
          <p:spPr>
            <a:xfrm>
              <a:off x="6619128" y="1131196"/>
              <a:ext cx="87868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78746A-A5D0-8D34-B48D-458B2C567F8E}"/>
              </a:ext>
            </a:extLst>
          </p:cNvPr>
          <p:cNvGrpSpPr/>
          <p:nvPr/>
        </p:nvGrpSpPr>
        <p:grpSpPr>
          <a:xfrm>
            <a:off x="9893700" y="3070740"/>
            <a:ext cx="519016" cy="511620"/>
            <a:chOff x="7834454" y="1052892"/>
            <a:chExt cx="891383" cy="87868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88ACBD9-4375-4A61-9911-4B20FB1ED57D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47A2F60-5707-EABD-E919-9231223E3308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53" name="Rectangle 3">
                <a:extLst>
                  <a:ext uri="{FF2B5EF4-FFF2-40B4-BE49-F238E27FC236}">
                    <a16:creationId xmlns:a16="http://schemas.microsoft.com/office/drawing/2014/main" id="{78CFC871-10F6-99F1-72BA-0EFC4B3DE521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1FAA37-5215-2913-5F10-90C44F7C23A8}"/>
                </a:ext>
              </a:extLst>
            </p:cNvPr>
            <p:cNvSpPr txBox="1"/>
            <p:nvPr/>
          </p:nvSpPr>
          <p:spPr>
            <a:xfrm>
              <a:off x="7847157" y="1180581"/>
              <a:ext cx="878680" cy="6233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/>
                <a:t>01</a:t>
              </a:r>
            </a:p>
          </p:txBody>
        </p:sp>
      </p:grpSp>
      <p:sp>
        <p:nvSpPr>
          <p:cNvPr id="40" name="Content Placeholder">
            <a:extLst>
              <a:ext uri="{FF2B5EF4-FFF2-40B4-BE49-F238E27FC236}">
                <a16:creationId xmlns:a16="http://schemas.microsoft.com/office/drawing/2014/main" id="{F7F53785-7813-338F-105D-60C8348D6F86}"/>
              </a:ext>
            </a:extLst>
          </p:cNvPr>
          <p:cNvSpPr txBox="1">
            <a:spLocks/>
          </p:cNvSpPr>
          <p:nvPr/>
        </p:nvSpPr>
        <p:spPr>
          <a:xfrm>
            <a:off x="1234326" y="1839082"/>
            <a:ext cx="5372100" cy="41790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000"/>
              </a:lnSpc>
            </a:pPr>
            <a:r>
              <a:rPr lang="en-US"/>
              <a:t>By default, decorative items such as the quote marks, numbered bullets, triangle corners and other assets are built into the designs of the </a:t>
            </a:r>
            <a:r>
              <a:rPr lang="en-US" b="1"/>
              <a:t>Slide Masters</a:t>
            </a:r>
            <a:r>
              <a:rPr lang="en-US"/>
              <a:t>. </a:t>
            </a:r>
          </a:p>
          <a:p>
            <a:pPr algn="l">
              <a:lnSpc>
                <a:spcPts val="3000"/>
              </a:lnSpc>
            </a:pPr>
            <a:r>
              <a:rPr lang="en-US"/>
              <a:t>If you need to create a custom layout, here are a few of those elements that can be copied and pasted into your own presentation.</a:t>
            </a:r>
          </a:p>
          <a:p>
            <a:pPr algn="l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B2B934-EA33-C6B8-E183-FE2A526BA61C}"/>
              </a:ext>
            </a:extLst>
          </p:cNvPr>
          <p:cNvGrpSpPr/>
          <p:nvPr/>
        </p:nvGrpSpPr>
        <p:grpSpPr>
          <a:xfrm>
            <a:off x="3313161" y="178246"/>
            <a:ext cx="3391441" cy="357809"/>
            <a:chOff x="-9849" y="0"/>
            <a:chExt cx="3391441" cy="3578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AF4D45E-6EE6-8AB3-9672-BAF802167BFF}"/>
                </a:ext>
              </a:extLst>
            </p:cNvPr>
            <p:cNvSpPr/>
            <p:nvPr/>
          </p:nvSpPr>
          <p:spPr>
            <a:xfrm rot="5400000">
              <a:off x="1511892" y="-1511891"/>
              <a:ext cx="357809" cy="3381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77CB733-BD75-EA39-D687-870F0B2A78AD}"/>
                </a:ext>
              </a:extLst>
            </p:cNvPr>
            <p:cNvSpPr/>
            <p:nvPr/>
          </p:nvSpPr>
          <p:spPr>
            <a:xfrm rot="5400000">
              <a:off x="407841" y="-417690"/>
              <a:ext cx="357809" cy="1193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7422CB-6312-B06C-80AC-BFD08FC7DAFC}"/>
              </a:ext>
            </a:extLst>
          </p:cNvPr>
          <p:cNvGrpSpPr/>
          <p:nvPr/>
        </p:nvGrpSpPr>
        <p:grpSpPr>
          <a:xfrm>
            <a:off x="7007711" y="178247"/>
            <a:ext cx="1794995" cy="357808"/>
            <a:chOff x="9063250" y="6509972"/>
            <a:chExt cx="3128749" cy="35780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EB51D96-E3FD-7C8F-5B2A-C60BA28DD409}"/>
                </a:ext>
              </a:extLst>
            </p:cNvPr>
            <p:cNvSpPr/>
            <p:nvPr/>
          </p:nvSpPr>
          <p:spPr>
            <a:xfrm rot="16200000">
              <a:off x="10608115" y="5283896"/>
              <a:ext cx="357808" cy="2809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0701BE2-A842-EB7E-049E-C434F197F0A9}"/>
                </a:ext>
              </a:extLst>
            </p:cNvPr>
            <p:cNvSpPr/>
            <p:nvPr/>
          </p:nvSpPr>
          <p:spPr>
            <a:xfrm rot="16200000">
              <a:off x="9828973" y="5747627"/>
              <a:ext cx="352881" cy="1884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23AE1BA-6131-6045-17F3-B91521ED5E62}"/>
              </a:ext>
            </a:extLst>
          </p:cNvPr>
          <p:cNvGrpSpPr/>
          <p:nvPr/>
        </p:nvGrpSpPr>
        <p:grpSpPr>
          <a:xfrm>
            <a:off x="0" y="5694035"/>
            <a:ext cx="1171210" cy="1000538"/>
            <a:chOff x="-1" y="5510370"/>
            <a:chExt cx="1574359" cy="13476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447052-9AA4-DBBC-1CDD-7DFE923342ED}"/>
                </a:ext>
              </a:extLst>
            </p:cNvPr>
            <p:cNvSpPr/>
            <p:nvPr userDrawn="1"/>
          </p:nvSpPr>
          <p:spPr>
            <a:xfrm>
              <a:off x="-1" y="5527676"/>
              <a:ext cx="1574359" cy="1330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E02868C4-F81E-DEB7-0F03-12A66D4AFF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9" y="5510370"/>
              <a:ext cx="1383255" cy="1244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617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A00CF-6496-6630-C56D-062F0FE61E8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ts val="4000"/>
              </a:lnSpc>
            </a:pPr>
            <a:r>
              <a:rPr lang="en-US" sz="2800" b="0" i="0" dirty="0">
                <a:effectLst/>
              </a:rPr>
              <a:t>This is for a quote only. </a:t>
            </a:r>
            <a:r>
              <a:rPr lang="en-US" sz="2800" i="0" dirty="0">
                <a:effectLst/>
              </a:rPr>
              <a:t>Four to </a:t>
            </a:r>
            <a:r>
              <a:rPr lang="en-US" sz="2800" dirty="0"/>
              <a:t>six lines is best.</a:t>
            </a:r>
            <a:r>
              <a:rPr lang="en-US" sz="2800" i="0" dirty="0">
                <a:effectLst/>
              </a:rPr>
              <a:t> </a:t>
            </a:r>
            <a:r>
              <a:rPr lang="en-US" sz="2800" b="1" i="0" dirty="0">
                <a:effectLst/>
              </a:rPr>
              <a:t>Emphasize some words for greater impact. </a:t>
            </a:r>
            <a:r>
              <a:rPr lang="en-US" sz="2800" dirty="0"/>
              <a:t>24 pts font size and custom line spacing 40 pts for better readability.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</a:t>
            </a:r>
            <a:r>
              <a:rPr lang="en-US" sz="2800" b="1" i="0" dirty="0">
                <a:effectLst/>
              </a:rPr>
              <a:t> </a:t>
            </a:r>
            <a:r>
              <a:rPr lang="en-US" sz="2800" b="0" i="0" dirty="0">
                <a:effectLst/>
              </a:rPr>
              <a:t>Done </a:t>
            </a:r>
            <a:r>
              <a:rPr lang="en-US" sz="2800" b="0" i="0" dirty="0" err="1">
                <a:effectLst/>
              </a:rPr>
              <a:t>ullamcorper</a:t>
            </a:r>
            <a:r>
              <a:rPr lang="en-US" sz="2800" b="0" i="0" dirty="0">
                <a:effectLst/>
              </a:rPr>
              <a:t> sed </a:t>
            </a:r>
            <a:r>
              <a:rPr lang="en-US" sz="2800" b="0" i="0" dirty="0" err="1">
                <a:effectLst/>
              </a:rPr>
              <a:t>tellus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rhoncus</a:t>
            </a:r>
            <a:r>
              <a:rPr lang="en-US" sz="2800" b="0" i="0" dirty="0">
                <a:effectLst/>
              </a:rPr>
              <a:t>. Maecenas </a:t>
            </a:r>
            <a:r>
              <a:rPr lang="en-US" sz="2800" b="0" i="0" dirty="0" err="1">
                <a:effectLst/>
              </a:rPr>
              <a:t>pellentesque</a:t>
            </a:r>
            <a:r>
              <a:rPr lang="en-US" sz="2800" b="0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euismod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faucibus</a:t>
            </a:r>
            <a:r>
              <a:rPr lang="en-US" sz="2800" b="1" i="0" dirty="0">
                <a:effectLst/>
              </a:rPr>
              <a:t>.</a:t>
            </a:r>
            <a:endParaRPr lang="en-US" sz="2800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305847-0039-87C4-4E8C-DE1DBDD1F94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~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049157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DF5450-C0A6-CC22-C599-70D8222A9F1E}"/>
              </a:ext>
            </a:extLst>
          </p:cNvPr>
          <p:cNvSpPr txBox="1">
            <a:spLocks/>
          </p:cNvSpPr>
          <p:nvPr/>
        </p:nvSpPr>
        <p:spPr>
          <a:xfrm>
            <a:off x="1186859" y="1835780"/>
            <a:ext cx="9577218" cy="30154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400"/>
              </a:spcBef>
            </a:pPr>
            <a:r>
              <a:rPr lang="en-US" b="1" dirty="0">
                <a:latin typeface="Arial"/>
                <a:cs typeface="Gotham Bold" pitchFamily="2" charset="0"/>
                <a:hlinkClick r:id="rId2"/>
              </a:rPr>
              <a:t>BSU Photos - SmugMug</a:t>
            </a:r>
            <a:br>
              <a:rPr lang="en-US" b="1" dirty="0">
                <a:latin typeface="Gotham Bold" pitchFamily="2" charset="0"/>
                <a:cs typeface="Gotham Bold" pitchFamily="2" charset="0"/>
              </a:rPr>
            </a:br>
            <a:endParaRPr lang="en-US" b="1" dirty="0">
              <a:latin typeface="Gotham Bold" pitchFamily="2" charset="0"/>
              <a:cs typeface="Gotham Bold" pitchFamily="2" charset="0"/>
            </a:endParaRPr>
          </a:p>
          <a:p>
            <a:pPr algn="l">
              <a:spcBef>
                <a:spcPts val="2400"/>
              </a:spcBef>
            </a:pPr>
            <a:r>
              <a:rPr lang="en-US" b="1" dirty="0">
                <a:latin typeface="Arial"/>
                <a:cs typeface="Gotham Bold" pitchFamily="2" charset="0"/>
                <a:hlinkClick r:id="rId3"/>
              </a:rPr>
              <a:t>BSU Brand Guide</a:t>
            </a:r>
            <a:br>
              <a:rPr lang="en-US" b="1" dirty="0">
                <a:latin typeface="Gotham Bold" pitchFamily="2" charset="0"/>
                <a:cs typeface="Gotham Bold" pitchFamily="2" charset="0"/>
              </a:rPr>
            </a:br>
            <a:endParaRPr lang="en-US" b="1" dirty="0">
              <a:latin typeface="Gotham Bold" pitchFamily="2" charset="0"/>
              <a:cs typeface="Gotham Bold" pitchFamily="2" charset="0"/>
            </a:endParaRPr>
          </a:p>
          <a:p>
            <a:pPr algn="l">
              <a:spcBef>
                <a:spcPts val="2400"/>
              </a:spcBef>
            </a:pPr>
            <a:r>
              <a:rPr lang="en-US" b="1" dirty="0">
                <a:latin typeface="Arial"/>
                <a:cs typeface="Gotham Bold" pitchFamily="2" charset="0"/>
                <a:hlinkClick r:id="rId4"/>
              </a:rPr>
              <a:t>BSU Official Brand Policy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6BA44-2759-B0C7-EF02-B6921836C39E}"/>
              </a:ext>
            </a:extLst>
          </p:cNvPr>
          <p:cNvSpPr txBox="1"/>
          <p:nvPr/>
        </p:nvSpPr>
        <p:spPr>
          <a:xfrm>
            <a:off x="1186859" y="744899"/>
            <a:ext cx="8016776" cy="64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 dirty="0">
                <a:latin typeface="Arial Black" panose="020B0A04020102020204" pitchFamily="34" charset="0"/>
              </a:rPr>
              <a:t>OTHER HELPFUL RESOURCES</a:t>
            </a:r>
          </a:p>
        </p:txBody>
      </p:sp>
    </p:spTree>
    <p:extLst>
      <p:ext uri="{BB962C8B-B14F-4D97-AF65-F5344CB8AC3E}">
        <p14:creationId xmlns:p14="http://schemas.microsoft.com/office/powerpoint/2010/main" val="62148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470B-33C7-63AF-063A-575E9A32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B36F4-259F-4CB9-15CF-F559D8F91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6-7 lines of text work best. 24 pts font size and custom line spacing 34 pts for better readability.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. Mauris vel </a:t>
            </a:r>
            <a:r>
              <a:rPr lang="en-US" sz="2400" dirty="0" err="1"/>
              <a:t>erat</a:t>
            </a:r>
            <a:r>
              <a:rPr lang="en-US" sz="2400" dirty="0"/>
              <a:t> a ex </a:t>
            </a:r>
            <a:r>
              <a:rPr lang="en-US" sz="2400" dirty="0" err="1"/>
              <a:t>vulputate</a:t>
            </a:r>
            <a:r>
              <a:rPr lang="en-US" sz="2400" dirty="0"/>
              <a:t> </a:t>
            </a:r>
            <a:r>
              <a:rPr lang="en-US" sz="2400" dirty="0" err="1"/>
              <a:t>ultrices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in eros. In non </a:t>
            </a:r>
            <a:r>
              <a:rPr lang="en-US" sz="2400" dirty="0" err="1"/>
              <a:t>neque</a:t>
            </a:r>
            <a:r>
              <a:rPr lang="en-US" sz="2400" dirty="0"/>
              <a:t> in ipsum </a:t>
            </a:r>
            <a:r>
              <a:rPr lang="en-US" sz="2400" dirty="0" err="1"/>
              <a:t>scelerisque</a:t>
            </a:r>
            <a:r>
              <a:rPr lang="en-US" sz="2400" dirty="0"/>
              <a:t> </a:t>
            </a:r>
            <a:r>
              <a:rPr lang="en-US" sz="2400" dirty="0" err="1"/>
              <a:t>aliquet</a:t>
            </a:r>
            <a:r>
              <a:rPr lang="en-US" sz="2400" dirty="0"/>
              <a:t>.</a:t>
            </a:r>
          </a:p>
        </p:txBody>
      </p:sp>
      <p:pic>
        <p:nvPicPr>
          <p:cNvPr id="7" name="Picture Placeholder 6" descr="A couple of men walking in front of a building&#10;&#10;AI-generated content may be incorrect.">
            <a:extLst>
              <a:ext uri="{FF2B5EF4-FFF2-40B4-BE49-F238E27FC236}">
                <a16:creationId xmlns:a16="http://schemas.microsoft.com/office/drawing/2014/main" id="{05A03B3D-D784-885A-A5A7-5D164DD6D4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31276" r="16706" b="6709"/>
          <a:stretch/>
        </p:blipFill>
        <p:spPr>
          <a:xfrm>
            <a:off x="1256044" y="778329"/>
            <a:ext cx="4317168" cy="2589213"/>
          </a:xfrm>
        </p:spPr>
      </p:pic>
      <p:pic>
        <p:nvPicPr>
          <p:cNvPr id="9" name="Picture Placeholder 8" descr="A couple of women sitting next to a statue of a bulldog&#10;&#10;AI-generated content may be incorrect.">
            <a:extLst>
              <a:ext uri="{FF2B5EF4-FFF2-40B4-BE49-F238E27FC236}">
                <a16:creationId xmlns:a16="http://schemas.microsoft.com/office/drawing/2014/main" id="{4EEBCEBC-4AF8-B546-E74A-67D31FC08F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" t="8107" r="2308" b="5798"/>
          <a:stretch/>
        </p:blipFill>
        <p:spPr>
          <a:xfrm>
            <a:off x="1256043" y="3429000"/>
            <a:ext cx="4317168" cy="2589213"/>
          </a:xfrm>
        </p:spPr>
      </p:pic>
    </p:spTree>
    <p:extLst>
      <p:ext uri="{BB962C8B-B14F-4D97-AF65-F5344CB8AC3E}">
        <p14:creationId xmlns:p14="http://schemas.microsoft.com/office/powerpoint/2010/main" val="323532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in a lab coat&#10;&#10;AI-generated content may be incorrect.">
            <a:extLst>
              <a:ext uri="{FF2B5EF4-FFF2-40B4-BE49-F238E27FC236}">
                <a16:creationId xmlns:a16="http://schemas.microsoft.com/office/drawing/2014/main" id="{09D2A03A-F2E9-922B-299A-32FA5C21C0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5" t="-1" r="26527" b="-147"/>
          <a:stretch/>
        </p:blipFill>
        <p:spPr>
          <a:xfrm>
            <a:off x="0" y="364581"/>
            <a:ext cx="5140325" cy="650019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411378-2E71-0C7D-A04A-F460CF2DB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/>
              <a:t>6-7 lines of text work best. 24 pts font size and custom line spacing 34 pts for better readability.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. Mauris vel </a:t>
            </a:r>
            <a:r>
              <a:rPr lang="en-US" sz="2000" dirty="0" err="1"/>
              <a:t>erat</a:t>
            </a:r>
            <a:r>
              <a:rPr lang="en-US" sz="2000" dirty="0"/>
              <a:t> a ex </a:t>
            </a:r>
            <a:r>
              <a:rPr lang="en-US" sz="2000" dirty="0" err="1"/>
              <a:t>vulputate</a:t>
            </a:r>
            <a:r>
              <a:rPr lang="en-US" sz="2000" dirty="0"/>
              <a:t> </a:t>
            </a:r>
            <a:r>
              <a:rPr lang="en-US" sz="2000" dirty="0" err="1"/>
              <a:t>ultrices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in eros. In non </a:t>
            </a:r>
            <a:r>
              <a:rPr lang="en-US" sz="2000" dirty="0" err="1"/>
              <a:t>neque</a:t>
            </a:r>
            <a:r>
              <a:rPr lang="en-US" sz="2000" dirty="0"/>
              <a:t> in ipsum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4C18F5-AA21-0B78-BF1F-1AE6DE860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here. 2-3 lines of text. ALL CAPS WORKS TOO.</a:t>
            </a:r>
          </a:p>
        </p:txBody>
      </p:sp>
    </p:spTree>
    <p:extLst>
      <p:ext uri="{BB962C8B-B14F-4D97-AF65-F5344CB8AC3E}">
        <p14:creationId xmlns:p14="http://schemas.microsoft.com/office/powerpoint/2010/main" val="301659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erson in a suit&#10;&#10;AI-generated content may be incorrect.">
            <a:extLst>
              <a:ext uri="{FF2B5EF4-FFF2-40B4-BE49-F238E27FC236}">
                <a16:creationId xmlns:a16="http://schemas.microsoft.com/office/drawing/2014/main" id="{6BA5AF02-AA00-B335-FB69-BCD4821EFC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r="30819"/>
          <a:stretch/>
        </p:blipFill>
        <p:spPr>
          <a:xfrm>
            <a:off x="0" y="357809"/>
            <a:ext cx="5140325" cy="649066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0222F-ACCC-1BAB-3271-5398C6CB0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61FD7-E947-CDD7-7153-B7BEFE5B1F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CF84E-E502-7E13-A461-1928A481F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Mauris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 eros.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380969-DB22-64D5-4E96-C08073D29E9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Mauris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 eros.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94276AB-20CF-F6E4-F884-71B38988F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IF NEEDED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01B959-A58C-93B7-F1C2-ADF77DE1C16F}"/>
              </a:ext>
            </a:extLst>
          </p:cNvPr>
          <p:cNvGrpSpPr/>
          <p:nvPr/>
        </p:nvGrpSpPr>
        <p:grpSpPr>
          <a:xfrm>
            <a:off x="5549967" y="2135992"/>
            <a:ext cx="601024" cy="592457"/>
            <a:chOff x="7834454" y="1052892"/>
            <a:chExt cx="891387" cy="8786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916435-40FC-C06F-C6B3-6ACFC7884B55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ACA6FB-43E2-2DD1-50F4-2E34A7AD58B1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22" name="Rectangle 3">
                <a:extLst>
                  <a:ext uri="{FF2B5EF4-FFF2-40B4-BE49-F238E27FC236}">
                    <a16:creationId xmlns:a16="http://schemas.microsoft.com/office/drawing/2014/main" id="{45E4D64C-CC3A-C1D3-457D-FF6126DDA6D9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448AB4-8C86-2424-42B2-984A82E8C47C}"/>
                </a:ext>
              </a:extLst>
            </p:cNvPr>
            <p:cNvSpPr txBox="1"/>
            <p:nvPr userDrawn="1"/>
          </p:nvSpPr>
          <p:spPr>
            <a:xfrm>
              <a:off x="7847157" y="1180581"/>
              <a:ext cx="878680" cy="6233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26DBA4-BBBE-3E49-7E84-75D7C6C3E36F}"/>
              </a:ext>
            </a:extLst>
          </p:cNvPr>
          <p:cNvGrpSpPr/>
          <p:nvPr/>
        </p:nvGrpSpPr>
        <p:grpSpPr>
          <a:xfrm>
            <a:off x="5558529" y="4255594"/>
            <a:ext cx="601021" cy="592457"/>
            <a:chOff x="7834454" y="1052892"/>
            <a:chExt cx="891383" cy="87868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4C5CA6-AA78-38B8-B45C-D540418FD854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014E2D-EF76-2A58-F7B4-39CD66E216A0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12" name="Rectangle 3">
                <a:extLst>
                  <a:ext uri="{FF2B5EF4-FFF2-40B4-BE49-F238E27FC236}">
                    <a16:creationId xmlns:a16="http://schemas.microsoft.com/office/drawing/2014/main" id="{AA24F1EC-3008-345D-67FC-F8677E4A48D0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EB1C09-2D73-A116-AAFA-F0DD6CC0CFE6}"/>
                </a:ext>
              </a:extLst>
            </p:cNvPr>
            <p:cNvSpPr txBox="1"/>
            <p:nvPr userDrawn="1"/>
          </p:nvSpPr>
          <p:spPr>
            <a:xfrm>
              <a:off x="7847157" y="1195527"/>
              <a:ext cx="878680" cy="5934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62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C31D22-AF11-AE88-FF9B-6DD780C24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96DCB-EBC7-22B9-3E0D-D332DB7113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B4899-1004-F19A-B2A8-413E4D5E8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Mauris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CBCD6C-9982-47D2-F0B7-3D247639DA7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Mauris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028C21-A856-81F6-11B5-7A2D88C5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2 LINES IF NEEDED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0DFF57-0F0B-BB74-D882-04774A826F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6AB3FA-68B0-C658-013E-CC992E7D54F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Mauris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in.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93AEC0-6F72-3DDC-B581-6CFE6E1D0E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EFFB2A-0DE9-06D6-5D74-BAD4C0D7242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Mauris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A56876-EB1A-228C-4D19-16AB09F5EF38}"/>
              </a:ext>
            </a:extLst>
          </p:cNvPr>
          <p:cNvGrpSpPr/>
          <p:nvPr/>
        </p:nvGrpSpPr>
        <p:grpSpPr>
          <a:xfrm>
            <a:off x="1369720" y="2134544"/>
            <a:ext cx="601024" cy="592457"/>
            <a:chOff x="7834454" y="1052892"/>
            <a:chExt cx="891387" cy="87868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0E7F3BC-8B5B-BCF6-0E59-131012E0A909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6C25AD-08D0-E049-2655-055B878AD2CD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17" name="Rectangle 3">
                <a:extLst>
                  <a:ext uri="{FF2B5EF4-FFF2-40B4-BE49-F238E27FC236}">
                    <a16:creationId xmlns:a16="http://schemas.microsoft.com/office/drawing/2014/main" id="{A4F02F06-3AC2-905F-7FA6-15619B328AFE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CBF4F4-6002-3020-9D25-ECCDBFC1AE8E}"/>
                </a:ext>
              </a:extLst>
            </p:cNvPr>
            <p:cNvSpPr txBox="1"/>
            <p:nvPr userDrawn="1"/>
          </p:nvSpPr>
          <p:spPr>
            <a:xfrm>
              <a:off x="7847157" y="1180581"/>
              <a:ext cx="878680" cy="6233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7FD6EB-88A8-4524-B63B-52648EE6B7B4}"/>
              </a:ext>
            </a:extLst>
          </p:cNvPr>
          <p:cNvGrpSpPr/>
          <p:nvPr/>
        </p:nvGrpSpPr>
        <p:grpSpPr>
          <a:xfrm>
            <a:off x="6849075" y="2134544"/>
            <a:ext cx="601021" cy="592457"/>
            <a:chOff x="7834454" y="1052892"/>
            <a:chExt cx="891383" cy="87868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73B1BC-E851-E290-B6BF-AF7E76E88C48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96C1117-5F07-6D2C-FF13-C7AD8AB7320B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22" name="Rectangle 3">
                <a:extLst>
                  <a:ext uri="{FF2B5EF4-FFF2-40B4-BE49-F238E27FC236}">
                    <a16:creationId xmlns:a16="http://schemas.microsoft.com/office/drawing/2014/main" id="{1D4BD986-EFE5-663A-1122-8614AEFB7449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558E8A-671A-BE61-90E6-4CBE12524048}"/>
                </a:ext>
              </a:extLst>
            </p:cNvPr>
            <p:cNvSpPr txBox="1"/>
            <p:nvPr userDrawn="1"/>
          </p:nvSpPr>
          <p:spPr>
            <a:xfrm>
              <a:off x="7847157" y="1195527"/>
              <a:ext cx="878680" cy="5934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88EA09-5B31-5F36-0F68-240972B39B2B}"/>
              </a:ext>
            </a:extLst>
          </p:cNvPr>
          <p:cNvGrpSpPr/>
          <p:nvPr/>
        </p:nvGrpSpPr>
        <p:grpSpPr>
          <a:xfrm>
            <a:off x="1449564" y="4261624"/>
            <a:ext cx="601021" cy="592457"/>
            <a:chOff x="7834454" y="1052892"/>
            <a:chExt cx="891383" cy="8786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791A097-2597-E5DC-093D-44DEEE57AFFA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508485-77AD-3EB3-A4B8-759DBBBA5187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558F3F6E-A067-70FA-9371-880ECC549960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6ECC9E-A868-56EB-26F3-13885C720C11}"/>
                </a:ext>
              </a:extLst>
            </p:cNvPr>
            <p:cNvSpPr txBox="1"/>
            <p:nvPr userDrawn="1"/>
          </p:nvSpPr>
          <p:spPr>
            <a:xfrm>
              <a:off x="7847157" y="1195527"/>
              <a:ext cx="878680" cy="5934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C90A38-7F95-2BDE-284A-FF80DB2AE0B9}"/>
              </a:ext>
            </a:extLst>
          </p:cNvPr>
          <p:cNvGrpSpPr/>
          <p:nvPr/>
        </p:nvGrpSpPr>
        <p:grpSpPr>
          <a:xfrm>
            <a:off x="6857640" y="4225450"/>
            <a:ext cx="601021" cy="592457"/>
            <a:chOff x="7834454" y="1052892"/>
            <a:chExt cx="891383" cy="8786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14073C-CCF1-5853-0236-270FFA6BA01D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D34D752-7189-0691-F61B-7428F2FFFD49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32" name="Rectangle 3">
                <a:extLst>
                  <a:ext uri="{FF2B5EF4-FFF2-40B4-BE49-F238E27FC236}">
                    <a16:creationId xmlns:a16="http://schemas.microsoft.com/office/drawing/2014/main" id="{2B062CEF-4D39-8F42-4FDB-B712EC779164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4161F4-56BD-1E45-2614-58C4D7CFEC6E}"/>
                </a:ext>
              </a:extLst>
            </p:cNvPr>
            <p:cNvSpPr txBox="1"/>
            <p:nvPr userDrawn="1"/>
          </p:nvSpPr>
          <p:spPr>
            <a:xfrm>
              <a:off x="7847157" y="1195527"/>
              <a:ext cx="878680" cy="5934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25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9813-17A9-B8ED-78C8-4319028B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8F3A6D4-CFF1-6DB6-EA53-59596A1E50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r="28223"/>
          <a:stretch/>
        </p:blipFill>
        <p:spPr>
          <a:xfrm>
            <a:off x="1018046" y="839787"/>
            <a:ext cx="4555164" cy="51784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70DC6-AF48-532C-F242-82EE0536B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/>
              <a:t>6-7 lines of text work best. 24 pts font size and custom line spacing 34 pts for better readability.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Mauris vel </a:t>
            </a:r>
            <a:r>
              <a:rPr lang="en-US" sz="2800" dirty="0" err="1"/>
              <a:t>erat</a:t>
            </a:r>
            <a:r>
              <a:rPr lang="en-US" sz="2800" dirty="0"/>
              <a:t> a ex </a:t>
            </a:r>
            <a:r>
              <a:rPr lang="en-US" sz="2800" dirty="0" err="1"/>
              <a:t>vulputate</a:t>
            </a:r>
            <a:r>
              <a:rPr lang="en-US" sz="2800" dirty="0"/>
              <a:t> </a:t>
            </a:r>
            <a:r>
              <a:rPr lang="en-US" sz="2800" dirty="0" err="1"/>
              <a:t>ultrices</a:t>
            </a:r>
            <a:r>
              <a:rPr lang="en-US" sz="2800" dirty="0"/>
              <a:t> </a:t>
            </a:r>
            <a:r>
              <a:rPr lang="en-US" sz="2800" dirty="0" err="1"/>
              <a:t>ut</a:t>
            </a:r>
            <a:r>
              <a:rPr lang="en-US" sz="2800" dirty="0"/>
              <a:t> in eros. In non </a:t>
            </a:r>
            <a:r>
              <a:rPr lang="en-US" sz="2800" dirty="0" err="1"/>
              <a:t>neque</a:t>
            </a:r>
            <a:r>
              <a:rPr lang="en-US" sz="2800" dirty="0"/>
              <a:t> in ipsum </a:t>
            </a:r>
            <a:r>
              <a:rPr lang="en-US" sz="2800" dirty="0" err="1"/>
              <a:t>scelerisque</a:t>
            </a:r>
            <a:r>
              <a:rPr lang="en-US" sz="2800" dirty="0"/>
              <a:t> </a:t>
            </a:r>
            <a:r>
              <a:rPr lang="en-US" sz="2800" dirty="0" err="1"/>
              <a:t>aliquet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815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827786-2269-082A-0085-1F488768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110" y="654629"/>
            <a:ext cx="5969855" cy="753027"/>
          </a:xfrm>
        </p:spPr>
        <p:txBody>
          <a:bodyPr/>
          <a:lstStyle/>
          <a:p>
            <a:r>
              <a:rPr lang="en-US" dirty="0"/>
              <a:t>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9E801-570C-D6E6-FF99-6B98FA5F24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9074" y="1497204"/>
            <a:ext cx="9377045" cy="4030471"/>
          </a:xfrm>
        </p:spPr>
        <p:txBody>
          <a:bodyPr/>
          <a:lstStyle/>
          <a:p>
            <a:r>
              <a:rPr lang="en-US" sz="2800" dirty="0"/>
              <a:t>4-6 lines of text work best. 24 pts font size or more and custom line spacing 40 pts for better readability.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</a:t>
            </a:r>
            <a:r>
              <a:rPr lang="en-US" b="1" dirty="0"/>
              <a:t>Bold some text for greater impact </a:t>
            </a:r>
            <a:r>
              <a:rPr lang="en-US" sz="2800" b="1" dirty="0" err="1"/>
              <a:t>erat</a:t>
            </a:r>
            <a:r>
              <a:rPr lang="en-US" sz="2800" b="1" dirty="0"/>
              <a:t> a ex </a:t>
            </a:r>
            <a:r>
              <a:rPr lang="en-US" sz="2800" b="1" dirty="0" err="1"/>
              <a:t>vulputate</a:t>
            </a:r>
            <a:r>
              <a:rPr lang="en-US" sz="2800" b="1" dirty="0"/>
              <a:t> </a:t>
            </a:r>
            <a:r>
              <a:rPr lang="en-US" sz="2800" b="1" dirty="0" err="1"/>
              <a:t>ultrices</a:t>
            </a:r>
            <a:r>
              <a:rPr lang="en-US" sz="2800" b="1" dirty="0"/>
              <a:t> </a:t>
            </a:r>
            <a:r>
              <a:rPr lang="en-US" sz="2800" dirty="0" err="1"/>
              <a:t>ut</a:t>
            </a:r>
            <a:r>
              <a:rPr lang="en-US" sz="2800" dirty="0"/>
              <a:t> in eros. In non </a:t>
            </a:r>
            <a:r>
              <a:rPr lang="en-US" sz="2800" dirty="0" err="1"/>
              <a:t>neque</a:t>
            </a:r>
            <a:r>
              <a:rPr lang="en-US" sz="2800" dirty="0"/>
              <a:t> in ipsum </a:t>
            </a:r>
            <a:r>
              <a:rPr lang="en-US" sz="2800" dirty="0" err="1"/>
              <a:t>scelerisque</a:t>
            </a:r>
            <a:r>
              <a:rPr lang="en-US" sz="2800" dirty="0"/>
              <a:t> </a:t>
            </a:r>
            <a:r>
              <a:rPr lang="en-US" sz="2800" dirty="0" err="1"/>
              <a:t>aliquet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18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85515-90E6-ED04-3E78-FF9DC8364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332E85-D201-BD4B-BA73-3BDFF8BA6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35" y="2938945"/>
            <a:ext cx="9616007" cy="230541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SECTION</a:t>
            </a:r>
            <a:br>
              <a:rPr lang="en-US" dirty="0"/>
            </a:br>
            <a:r>
              <a:rPr lang="en-US" dirty="0"/>
              <a:t>DIVIDER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BC537F8-1A50-38FD-F209-C4A9ECCD4765}"/>
              </a:ext>
            </a:extLst>
          </p:cNvPr>
          <p:cNvSpPr txBox="1">
            <a:spLocks/>
          </p:cNvSpPr>
          <p:nvPr/>
        </p:nvSpPr>
        <p:spPr>
          <a:xfrm>
            <a:off x="1304035" y="2475020"/>
            <a:ext cx="10309634" cy="463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SECTION SMALL TITLE – ALL CAPS</a:t>
            </a:r>
          </a:p>
        </p:txBody>
      </p:sp>
    </p:spTree>
    <p:extLst>
      <p:ext uri="{BB962C8B-B14F-4D97-AF65-F5344CB8AC3E}">
        <p14:creationId xmlns:p14="http://schemas.microsoft.com/office/powerpoint/2010/main" val="28639186"/>
      </p:ext>
    </p:extLst>
  </p:cSld>
  <p:clrMapOvr>
    <a:masterClrMapping/>
  </p:clrMapOvr>
</p:sld>
</file>

<file path=ppt/theme/theme1.xml><?xml version="1.0" encoding="utf-8"?>
<a:theme xmlns:a="http://schemas.openxmlformats.org/drawingml/2006/main" name="Bowie State Univeristy">
  <a:themeElements>
    <a:clrScheme name="Bowie State University">
      <a:dk1>
        <a:sysClr val="windowText" lastClr="000000"/>
      </a:dk1>
      <a:lt1>
        <a:sysClr val="window" lastClr="FFFFFF"/>
      </a:lt1>
      <a:dk2>
        <a:srgbClr val="FFCE00"/>
      </a:dk2>
      <a:lt2>
        <a:srgbClr val="D0D0CE"/>
      </a:lt2>
      <a:accent1>
        <a:srgbClr val="F8E08E"/>
      </a:accent1>
      <a:accent2>
        <a:srgbClr val="F8E08E"/>
      </a:accent2>
      <a:accent3>
        <a:srgbClr val="FDDA25"/>
      </a:accent3>
      <a:accent4>
        <a:srgbClr val="FFCE00"/>
      </a:accent4>
      <a:accent5>
        <a:srgbClr val="FFA400"/>
      </a:accent5>
      <a:accent6>
        <a:srgbClr val="EA7200"/>
      </a:accent6>
      <a:hlink>
        <a:srgbClr val="E04F39"/>
      </a:hlink>
      <a:folHlink>
        <a:srgbClr val="53565A"/>
      </a:folHlink>
    </a:clrScheme>
    <a:fontScheme name="Bowie State University 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wie State Univeristy" id="{1FD8234E-1C49-4350-B104-7D99A386EFCE}" vid="{94DF87BE-FFF5-44A9-8F61-5508153F5461}"/>
    </a:ext>
  </a:extLst>
</a:theme>
</file>

<file path=ppt/theme/theme2.xml><?xml version="1.0" encoding="utf-8"?>
<a:theme xmlns:a="http://schemas.openxmlformats.org/drawingml/2006/main" name="1_Bowie State Univeristy">
  <a:themeElements>
    <a:clrScheme name="Bowie State University">
      <a:dk1>
        <a:sysClr val="windowText" lastClr="000000"/>
      </a:dk1>
      <a:lt1>
        <a:sysClr val="window" lastClr="FFFFFF"/>
      </a:lt1>
      <a:dk2>
        <a:srgbClr val="FFCE00"/>
      </a:dk2>
      <a:lt2>
        <a:srgbClr val="D0D0CE"/>
      </a:lt2>
      <a:accent1>
        <a:srgbClr val="F8E08E"/>
      </a:accent1>
      <a:accent2>
        <a:srgbClr val="F8E08E"/>
      </a:accent2>
      <a:accent3>
        <a:srgbClr val="FDDA25"/>
      </a:accent3>
      <a:accent4>
        <a:srgbClr val="FFCE00"/>
      </a:accent4>
      <a:accent5>
        <a:srgbClr val="FFA400"/>
      </a:accent5>
      <a:accent6>
        <a:srgbClr val="EA7200"/>
      </a:accent6>
      <a:hlink>
        <a:srgbClr val="E04F39"/>
      </a:hlink>
      <a:folHlink>
        <a:srgbClr val="53565A"/>
      </a:folHlink>
    </a:clrScheme>
    <a:fontScheme name="Bowie State University 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wie State Univeristy" id="{1FD8234E-1C49-4350-B104-7D99A386EFCE}" vid="{94DF87BE-FFF5-44A9-8F61-5508153F54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Bowie State Univeristy</Template>
  <TotalTime>455</TotalTime>
  <Words>685</Words>
  <Application>Microsoft Office PowerPoint</Application>
  <PresentationFormat>Widescreen</PresentationFormat>
  <Paragraphs>109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Bowie State Univeristy</vt:lpstr>
      <vt:lpstr>1_Bowie State Univeristy</vt:lpstr>
      <vt:lpstr>PowerPoint Presentation</vt:lpstr>
      <vt:lpstr>PowerPoint Presentation</vt:lpstr>
      <vt:lpstr>Title goes here TITLE GOES HERE</vt:lpstr>
      <vt:lpstr>Title goes here. 2-3 lines of text. ALL CAPS WORKS TOO.</vt:lpstr>
      <vt:lpstr>TITLE GOES HERE 2ND IF NEEDED</vt:lpstr>
      <vt:lpstr>TITLE GOES HERE 2 LINES IF NEEDED</vt:lpstr>
      <vt:lpstr>TITLE GOES HERE</vt:lpstr>
      <vt:lpstr>TITLE GOES HERE</vt:lpstr>
      <vt:lpstr>SECTION DIVIDER</vt:lpstr>
      <vt:lpstr>PowerPoint Presentation</vt:lpstr>
      <vt:lpstr>MORE BULLETS</vt:lpstr>
      <vt:lpstr>PowerPoint Presentation</vt:lpstr>
      <vt:lpstr>PowerPoint Presentation</vt:lpstr>
      <vt:lpstr>PowerPoint Presentation</vt:lpstr>
      <vt:lpstr>MORE STATS</vt:lpstr>
      <vt:lpstr>Photo grid</vt:lpstr>
      <vt:lpstr>QUESTIONS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Regina Ali</dc:creator>
  <cp:lastModifiedBy>Regina Ali</cp:lastModifiedBy>
  <cp:revision>9</cp:revision>
  <dcterms:created xsi:type="dcterms:W3CDTF">2024-12-02T12:20:51Z</dcterms:created>
  <dcterms:modified xsi:type="dcterms:W3CDTF">2025-05-27T13:19:32Z</dcterms:modified>
</cp:coreProperties>
</file>