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1" r:id="rId6"/>
    <p:sldId id="260" r:id="rId7"/>
    <p:sldId id="262" r:id="rId8"/>
    <p:sldId id="263" r:id="rId9"/>
    <p:sldId id="299" r:id="rId10"/>
    <p:sldId id="300" r:id="rId11"/>
    <p:sldId id="301" r:id="rId12"/>
    <p:sldId id="297" r:id="rId13"/>
    <p:sldId id="264" r:id="rId14"/>
    <p:sldId id="265" r:id="rId15"/>
    <p:sldId id="266" r:id="rId16"/>
    <p:sldId id="267" r:id="rId17"/>
    <p:sldId id="268" r:id="rId18"/>
    <p:sldId id="269" r:id="rId19"/>
    <p:sldId id="270" r:id="rId20"/>
    <p:sldId id="271" r:id="rId21"/>
    <p:sldId id="272" r:id="rId22"/>
    <p:sldId id="273" r:id="rId23"/>
    <p:sldId id="276" r:id="rId24"/>
    <p:sldId id="278" r:id="rId25"/>
    <p:sldId id="280" r:id="rId26"/>
    <p:sldId id="281" r:id="rId27"/>
    <p:sldId id="282" r:id="rId28"/>
    <p:sldId id="283" r:id="rId29"/>
    <p:sldId id="284" r:id="rId30"/>
    <p:sldId id="285" r:id="rId31"/>
    <p:sldId id="288" r:id="rId32"/>
    <p:sldId id="289" r:id="rId33"/>
    <p:sldId id="290" r:id="rId34"/>
    <p:sldId id="291" r:id="rId35"/>
    <p:sldId id="292" r:id="rId36"/>
    <p:sldId id="294" r:id="rId37"/>
    <p:sldId id="296" r:id="rId3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942"/>
    <a:srgbClr val="E34A31"/>
    <a:srgbClr val="911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3DF150F0-B9F9-4E6D-AC34-1AE28AA0C5DD}" type="datetimeFigureOut">
              <a:rPr lang="en-US" smtClean="0"/>
              <a:t>3/22/2017</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3E74F9CA-A907-4B8D-A1F3-34DF42403570}" type="slidenum">
              <a:rPr lang="en-US" smtClean="0"/>
              <a:t>‹#›</a:t>
            </a:fld>
            <a:endParaRPr lang="en-US"/>
          </a:p>
        </p:txBody>
      </p:sp>
    </p:spTree>
    <p:extLst>
      <p:ext uri="{BB962C8B-B14F-4D97-AF65-F5344CB8AC3E}">
        <p14:creationId xmlns:p14="http://schemas.microsoft.com/office/powerpoint/2010/main" val="2846319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90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8237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0940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6769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7150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2337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2704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8121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0317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43398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0864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9216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2794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4088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9915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358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7840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8824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8140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22708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3588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97147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1861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86465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60732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2619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2622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6094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135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5377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7117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7396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196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7A9799"/>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7A9799"/>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7A9799"/>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5447" y="142367"/>
            <a:ext cx="8833485" cy="2139950"/>
          </a:xfrm>
          <a:custGeom>
            <a:avLst/>
            <a:gdLst/>
            <a:ahLst/>
            <a:cxnLst/>
            <a:rect l="l" t="t" r="r" b="b"/>
            <a:pathLst>
              <a:path w="8833485" h="2139950">
                <a:moveTo>
                  <a:pt x="0" y="2139695"/>
                </a:moveTo>
                <a:lnTo>
                  <a:pt x="8833104" y="2139695"/>
                </a:lnTo>
                <a:lnTo>
                  <a:pt x="8833104" y="0"/>
                </a:lnTo>
                <a:lnTo>
                  <a:pt x="0" y="0"/>
                </a:lnTo>
                <a:lnTo>
                  <a:pt x="0" y="2139695"/>
                </a:lnTo>
                <a:close/>
              </a:path>
            </a:pathLst>
          </a:custGeom>
          <a:solidFill>
            <a:srgbClr val="D16248"/>
          </a:solidFill>
        </p:spPr>
        <p:txBody>
          <a:bodyPr wrap="square" lIns="0" tIns="0" rIns="0" bIns="0" rtlCol="0"/>
          <a:lstStyle/>
          <a:p>
            <a:endParaRPr/>
          </a:p>
        </p:txBody>
      </p:sp>
      <p:sp>
        <p:nvSpPr>
          <p:cNvPr id="17" name="bk object 17"/>
          <p:cNvSpPr/>
          <p:nvPr/>
        </p:nvSpPr>
        <p:spPr>
          <a:xfrm>
            <a:off x="146304" y="6391655"/>
            <a:ext cx="8833485" cy="309880"/>
          </a:xfrm>
          <a:custGeom>
            <a:avLst/>
            <a:gdLst/>
            <a:ahLst/>
            <a:cxnLst/>
            <a:rect l="l" t="t" r="r" b="b"/>
            <a:pathLst>
              <a:path w="8833485" h="309879">
                <a:moveTo>
                  <a:pt x="0" y="309562"/>
                </a:moveTo>
                <a:lnTo>
                  <a:pt x="8833104" y="309562"/>
                </a:lnTo>
                <a:lnTo>
                  <a:pt x="8833104" y="0"/>
                </a:lnTo>
                <a:lnTo>
                  <a:pt x="0" y="0"/>
                </a:lnTo>
                <a:lnTo>
                  <a:pt x="0" y="309562"/>
                </a:lnTo>
                <a:close/>
              </a:path>
            </a:pathLst>
          </a:custGeom>
          <a:solidFill>
            <a:srgbClr val="8BACAD"/>
          </a:solidFill>
        </p:spPr>
        <p:txBody>
          <a:bodyPr wrap="square" lIns="0" tIns="0" rIns="0" bIns="0" rtlCol="0"/>
          <a:lstStyle/>
          <a:p>
            <a:endParaRPr/>
          </a:p>
        </p:txBody>
      </p:sp>
      <p:sp>
        <p:nvSpPr>
          <p:cNvPr id="18" name="bk object 18"/>
          <p:cNvSpPr/>
          <p:nvPr/>
        </p:nvSpPr>
        <p:spPr>
          <a:xfrm>
            <a:off x="152400" y="152400"/>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524">
            <a:solidFill>
              <a:srgbClr val="7A9799"/>
            </a:solidFill>
          </a:ln>
        </p:spPr>
        <p:txBody>
          <a:bodyPr wrap="square" lIns="0" tIns="0" rIns="0" bIns="0" rtlCol="0"/>
          <a:lstStyle/>
          <a:p>
            <a:endParaRPr/>
          </a:p>
        </p:txBody>
      </p:sp>
      <p:sp>
        <p:nvSpPr>
          <p:cNvPr id="19" name="bk object 19"/>
          <p:cNvSpPr/>
          <p:nvPr/>
        </p:nvSpPr>
        <p:spPr>
          <a:xfrm>
            <a:off x="152400" y="2438400"/>
            <a:ext cx="8833485" cy="0"/>
          </a:xfrm>
          <a:custGeom>
            <a:avLst/>
            <a:gdLst/>
            <a:ahLst/>
            <a:cxnLst/>
            <a:rect l="l" t="t" r="r" b="b"/>
            <a:pathLst>
              <a:path w="8833485">
                <a:moveTo>
                  <a:pt x="0" y="0"/>
                </a:moveTo>
                <a:lnTo>
                  <a:pt x="8833104" y="0"/>
                </a:lnTo>
              </a:path>
            </a:pathLst>
          </a:custGeom>
          <a:ln w="11430">
            <a:solidFill>
              <a:srgbClr val="7A9799"/>
            </a:solidFill>
            <a:prstDash val="dash"/>
          </a:ln>
        </p:spPr>
        <p:txBody>
          <a:bodyPr wrap="square" lIns="0" tIns="0" rIns="0" bIns="0" rtlCol="0"/>
          <a:lstStyle/>
          <a:p>
            <a:endParaRPr/>
          </a:p>
        </p:txBody>
      </p:sp>
      <p:sp>
        <p:nvSpPr>
          <p:cNvPr id="20" name="bk object 20"/>
          <p:cNvSpPr/>
          <p:nvPr/>
        </p:nvSpPr>
        <p:spPr>
          <a:xfrm>
            <a:off x="4267200" y="2115311"/>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1010" y="329790"/>
                </a:lnTo>
                <a:lnTo>
                  <a:pt x="8861" y="378027"/>
                </a:lnTo>
                <a:lnTo>
                  <a:pt x="23961" y="423416"/>
                </a:lnTo>
                <a:lnTo>
                  <a:pt x="45680" y="465328"/>
                </a:lnTo>
                <a:lnTo>
                  <a:pt x="73391" y="503135"/>
                </a:lnTo>
                <a:lnTo>
                  <a:pt x="106464" y="536208"/>
                </a:lnTo>
                <a:lnTo>
                  <a:pt x="144271" y="563919"/>
                </a:lnTo>
                <a:lnTo>
                  <a:pt x="186183" y="585638"/>
                </a:lnTo>
                <a:lnTo>
                  <a:pt x="231572" y="600738"/>
                </a:lnTo>
                <a:lnTo>
                  <a:pt x="279809" y="608589"/>
                </a:lnTo>
                <a:lnTo>
                  <a:pt x="304800" y="609600"/>
                </a:lnTo>
                <a:lnTo>
                  <a:pt x="329790" y="608589"/>
                </a:lnTo>
                <a:lnTo>
                  <a:pt x="378027" y="600738"/>
                </a:lnTo>
                <a:lnTo>
                  <a:pt x="423416" y="585638"/>
                </a:lnTo>
                <a:lnTo>
                  <a:pt x="465328" y="563919"/>
                </a:lnTo>
                <a:lnTo>
                  <a:pt x="503135" y="536208"/>
                </a:lnTo>
                <a:lnTo>
                  <a:pt x="536208" y="503135"/>
                </a:lnTo>
                <a:lnTo>
                  <a:pt x="563919" y="465328"/>
                </a:lnTo>
                <a:lnTo>
                  <a:pt x="585638" y="423416"/>
                </a:lnTo>
                <a:lnTo>
                  <a:pt x="600738" y="378027"/>
                </a:lnTo>
                <a:lnTo>
                  <a:pt x="608589" y="329790"/>
                </a:lnTo>
                <a:lnTo>
                  <a:pt x="609600" y="304800"/>
                </a:lnTo>
                <a:lnTo>
                  <a:pt x="608589" y="279809"/>
                </a:lnTo>
                <a:lnTo>
                  <a:pt x="600738" y="231572"/>
                </a:lnTo>
                <a:lnTo>
                  <a:pt x="585638" y="186183"/>
                </a:lnTo>
                <a:lnTo>
                  <a:pt x="563919" y="144271"/>
                </a:lnTo>
                <a:lnTo>
                  <a:pt x="536208" y="106464"/>
                </a:lnTo>
                <a:lnTo>
                  <a:pt x="503135" y="73391"/>
                </a:lnTo>
                <a:lnTo>
                  <a:pt x="465328" y="45680"/>
                </a:lnTo>
                <a:lnTo>
                  <a:pt x="423416" y="23961"/>
                </a:lnTo>
                <a:lnTo>
                  <a:pt x="378027" y="8861"/>
                </a:lnTo>
                <a:lnTo>
                  <a:pt x="329790" y="1010"/>
                </a:lnTo>
                <a:lnTo>
                  <a:pt x="304800" y="0"/>
                </a:lnTo>
                <a:close/>
              </a:path>
            </a:pathLst>
          </a:custGeom>
          <a:solidFill>
            <a:srgbClr val="FFFFFF"/>
          </a:solidFill>
        </p:spPr>
        <p:txBody>
          <a:bodyPr wrap="square" lIns="0" tIns="0" rIns="0" bIns="0" rtlCol="0"/>
          <a:lstStyle/>
          <a:p>
            <a:endParaRPr/>
          </a:p>
        </p:txBody>
      </p:sp>
      <p:sp>
        <p:nvSpPr>
          <p:cNvPr id="21" name="bk object 21"/>
          <p:cNvSpPr/>
          <p:nvPr/>
        </p:nvSpPr>
        <p:spPr>
          <a:xfrm>
            <a:off x="4361688" y="2209800"/>
            <a:ext cx="421005" cy="421005"/>
          </a:xfrm>
          <a:custGeom>
            <a:avLst/>
            <a:gdLst/>
            <a:ahLst/>
            <a:cxnLst/>
            <a:rect l="l" t="t" r="r" b="b"/>
            <a:pathLst>
              <a:path w="421004" h="421005">
                <a:moveTo>
                  <a:pt x="210312" y="0"/>
                </a:moveTo>
                <a:lnTo>
                  <a:pt x="159754" y="6109"/>
                </a:lnTo>
                <a:lnTo>
                  <a:pt x="113638" y="23464"/>
                </a:lnTo>
                <a:lnTo>
                  <a:pt x="73421" y="50608"/>
                </a:lnTo>
                <a:lnTo>
                  <a:pt x="40562" y="86081"/>
                </a:lnTo>
                <a:lnTo>
                  <a:pt x="16519" y="128426"/>
                </a:lnTo>
                <a:lnTo>
                  <a:pt x="2751" y="176185"/>
                </a:lnTo>
                <a:lnTo>
                  <a:pt x="0" y="210312"/>
                </a:lnTo>
                <a:lnTo>
                  <a:pt x="696" y="227568"/>
                </a:lnTo>
                <a:lnTo>
                  <a:pt x="10716" y="276807"/>
                </a:lnTo>
                <a:lnTo>
                  <a:pt x="31496" y="321118"/>
                </a:lnTo>
                <a:lnTo>
                  <a:pt x="61579" y="359044"/>
                </a:lnTo>
                <a:lnTo>
                  <a:pt x="99505" y="389127"/>
                </a:lnTo>
                <a:lnTo>
                  <a:pt x="143816" y="409907"/>
                </a:lnTo>
                <a:lnTo>
                  <a:pt x="193055" y="419927"/>
                </a:lnTo>
                <a:lnTo>
                  <a:pt x="210312" y="420624"/>
                </a:lnTo>
                <a:lnTo>
                  <a:pt x="227568" y="419927"/>
                </a:lnTo>
                <a:lnTo>
                  <a:pt x="276807" y="409907"/>
                </a:lnTo>
                <a:lnTo>
                  <a:pt x="321118" y="389127"/>
                </a:lnTo>
                <a:lnTo>
                  <a:pt x="359044" y="359044"/>
                </a:lnTo>
                <a:lnTo>
                  <a:pt x="389127" y="321118"/>
                </a:lnTo>
                <a:lnTo>
                  <a:pt x="409907" y="276807"/>
                </a:lnTo>
                <a:lnTo>
                  <a:pt x="419927" y="227568"/>
                </a:lnTo>
                <a:lnTo>
                  <a:pt x="420624" y="210312"/>
                </a:lnTo>
                <a:lnTo>
                  <a:pt x="419927" y="193055"/>
                </a:lnTo>
                <a:lnTo>
                  <a:pt x="409907" y="143816"/>
                </a:lnTo>
                <a:lnTo>
                  <a:pt x="389127" y="99505"/>
                </a:lnTo>
                <a:lnTo>
                  <a:pt x="359044" y="61579"/>
                </a:lnTo>
                <a:lnTo>
                  <a:pt x="321118" y="31496"/>
                </a:lnTo>
                <a:lnTo>
                  <a:pt x="276807" y="10716"/>
                </a:lnTo>
                <a:lnTo>
                  <a:pt x="227568" y="696"/>
                </a:lnTo>
                <a:lnTo>
                  <a:pt x="210312" y="0"/>
                </a:lnTo>
                <a:close/>
              </a:path>
            </a:pathLst>
          </a:custGeom>
          <a:solidFill>
            <a:srgbClr val="FFFFFF"/>
          </a:solidFill>
        </p:spPr>
        <p:txBody>
          <a:bodyPr wrap="square" lIns="0" tIns="0" rIns="0" bIns="0" rtlCol="0"/>
          <a:lstStyle/>
          <a:p>
            <a:endParaRPr/>
          </a:p>
        </p:txBody>
      </p:sp>
      <p:sp>
        <p:nvSpPr>
          <p:cNvPr id="22" name="bk object 22"/>
          <p:cNvSpPr/>
          <p:nvPr/>
        </p:nvSpPr>
        <p:spPr>
          <a:xfrm>
            <a:off x="4336288" y="2184654"/>
            <a:ext cx="471805" cy="471170"/>
          </a:xfrm>
          <a:custGeom>
            <a:avLst/>
            <a:gdLst/>
            <a:ahLst/>
            <a:cxnLst/>
            <a:rect l="l" t="t" r="r" b="b"/>
            <a:pathLst>
              <a:path w="471804" h="471169">
                <a:moveTo>
                  <a:pt x="234441" y="0"/>
                </a:moveTo>
                <a:lnTo>
                  <a:pt x="187071" y="5080"/>
                </a:lnTo>
                <a:lnTo>
                  <a:pt x="142875" y="19050"/>
                </a:lnTo>
                <a:lnTo>
                  <a:pt x="102997" y="41910"/>
                </a:lnTo>
                <a:lnTo>
                  <a:pt x="68199" y="69850"/>
                </a:lnTo>
                <a:lnTo>
                  <a:pt x="39624" y="105410"/>
                </a:lnTo>
                <a:lnTo>
                  <a:pt x="18161" y="146050"/>
                </a:lnTo>
                <a:lnTo>
                  <a:pt x="4572" y="190500"/>
                </a:lnTo>
                <a:lnTo>
                  <a:pt x="0" y="237490"/>
                </a:lnTo>
                <a:lnTo>
                  <a:pt x="1397" y="261620"/>
                </a:lnTo>
                <a:lnTo>
                  <a:pt x="11049" y="307340"/>
                </a:lnTo>
                <a:lnTo>
                  <a:pt x="29083" y="349250"/>
                </a:lnTo>
                <a:lnTo>
                  <a:pt x="54610" y="387350"/>
                </a:lnTo>
                <a:lnTo>
                  <a:pt x="86740" y="419100"/>
                </a:lnTo>
                <a:lnTo>
                  <a:pt x="124460" y="444500"/>
                </a:lnTo>
                <a:lnTo>
                  <a:pt x="166877" y="461010"/>
                </a:lnTo>
                <a:lnTo>
                  <a:pt x="212978" y="471170"/>
                </a:lnTo>
                <a:lnTo>
                  <a:pt x="236982" y="471170"/>
                </a:lnTo>
                <a:lnTo>
                  <a:pt x="261112" y="469900"/>
                </a:lnTo>
                <a:lnTo>
                  <a:pt x="284352" y="467360"/>
                </a:lnTo>
                <a:lnTo>
                  <a:pt x="306959" y="461010"/>
                </a:lnTo>
                <a:lnTo>
                  <a:pt x="322471" y="454660"/>
                </a:lnTo>
                <a:lnTo>
                  <a:pt x="236092" y="454660"/>
                </a:lnTo>
                <a:lnTo>
                  <a:pt x="213740" y="453390"/>
                </a:lnTo>
                <a:lnTo>
                  <a:pt x="171069" y="444500"/>
                </a:lnTo>
                <a:lnTo>
                  <a:pt x="131825" y="429260"/>
                </a:lnTo>
                <a:lnTo>
                  <a:pt x="96900" y="405130"/>
                </a:lnTo>
                <a:lnTo>
                  <a:pt x="67183" y="375920"/>
                </a:lnTo>
                <a:lnTo>
                  <a:pt x="43561" y="340360"/>
                </a:lnTo>
                <a:lnTo>
                  <a:pt x="26924" y="302260"/>
                </a:lnTo>
                <a:lnTo>
                  <a:pt x="18034" y="259080"/>
                </a:lnTo>
                <a:lnTo>
                  <a:pt x="16954" y="237490"/>
                </a:lnTo>
                <a:lnTo>
                  <a:pt x="16958" y="234950"/>
                </a:lnTo>
                <a:lnTo>
                  <a:pt x="21336" y="191770"/>
                </a:lnTo>
                <a:lnTo>
                  <a:pt x="34036" y="151130"/>
                </a:lnTo>
                <a:lnTo>
                  <a:pt x="54101" y="114300"/>
                </a:lnTo>
                <a:lnTo>
                  <a:pt x="80772" y="81280"/>
                </a:lnTo>
                <a:lnTo>
                  <a:pt x="113157" y="54610"/>
                </a:lnTo>
                <a:lnTo>
                  <a:pt x="150240" y="34290"/>
                </a:lnTo>
                <a:lnTo>
                  <a:pt x="191262" y="21590"/>
                </a:lnTo>
                <a:lnTo>
                  <a:pt x="235331" y="17780"/>
                </a:lnTo>
                <a:lnTo>
                  <a:pt x="323269" y="17780"/>
                </a:lnTo>
                <a:lnTo>
                  <a:pt x="304546" y="10160"/>
                </a:lnTo>
                <a:lnTo>
                  <a:pt x="281939" y="5080"/>
                </a:lnTo>
                <a:lnTo>
                  <a:pt x="258445" y="1270"/>
                </a:lnTo>
                <a:lnTo>
                  <a:pt x="234441" y="0"/>
                </a:lnTo>
                <a:close/>
              </a:path>
              <a:path w="471804" h="471169">
                <a:moveTo>
                  <a:pt x="323269" y="17780"/>
                </a:moveTo>
                <a:lnTo>
                  <a:pt x="235331" y="17780"/>
                </a:lnTo>
                <a:lnTo>
                  <a:pt x="257683" y="19050"/>
                </a:lnTo>
                <a:lnTo>
                  <a:pt x="279400" y="21590"/>
                </a:lnTo>
                <a:lnTo>
                  <a:pt x="320548" y="34290"/>
                </a:lnTo>
                <a:lnTo>
                  <a:pt x="357759" y="54610"/>
                </a:lnTo>
                <a:lnTo>
                  <a:pt x="390144" y="81280"/>
                </a:lnTo>
                <a:lnTo>
                  <a:pt x="416940" y="113030"/>
                </a:lnTo>
                <a:lnTo>
                  <a:pt x="437134" y="151130"/>
                </a:lnTo>
                <a:lnTo>
                  <a:pt x="449961" y="191770"/>
                </a:lnTo>
                <a:lnTo>
                  <a:pt x="454469" y="234950"/>
                </a:lnTo>
                <a:lnTo>
                  <a:pt x="454465" y="237490"/>
                </a:lnTo>
                <a:lnTo>
                  <a:pt x="450088" y="279400"/>
                </a:lnTo>
                <a:lnTo>
                  <a:pt x="437514" y="321310"/>
                </a:lnTo>
                <a:lnTo>
                  <a:pt x="417322" y="358140"/>
                </a:lnTo>
                <a:lnTo>
                  <a:pt x="390778" y="391160"/>
                </a:lnTo>
                <a:lnTo>
                  <a:pt x="358394" y="417830"/>
                </a:lnTo>
                <a:lnTo>
                  <a:pt x="321310" y="438150"/>
                </a:lnTo>
                <a:lnTo>
                  <a:pt x="280162" y="450850"/>
                </a:lnTo>
                <a:lnTo>
                  <a:pt x="236092" y="454660"/>
                </a:lnTo>
                <a:lnTo>
                  <a:pt x="322471" y="454660"/>
                </a:lnTo>
                <a:lnTo>
                  <a:pt x="368553" y="430530"/>
                </a:lnTo>
                <a:lnTo>
                  <a:pt x="403351" y="401320"/>
                </a:lnTo>
                <a:lnTo>
                  <a:pt x="431800" y="367030"/>
                </a:lnTo>
                <a:lnTo>
                  <a:pt x="453389" y="326390"/>
                </a:lnTo>
                <a:lnTo>
                  <a:pt x="466851" y="281940"/>
                </a:lnTo>
                <a:lnTo>
                  <a:pt x="471424" y="234950"/>
                </a:lnTo>
                <a:lnTo>
                  <a:pt x="470026" y="210820"/>
                </a:lnTo>
                <a:lnTo>
                  <a:pt x="460501" y="165100"/>
                </a:lnTo>
                <a:lnTo>
                  <a:pt x="442340" y="123190"/>
                </a:lnTo>
                <a:lnTo>
                  <a:pt x="416813" y="85090"/>
                </a:lnTo>
                <a:lnTo>
                  <a:pt x="384683" y="53340"/>
                </a:lnTo>
                <a:lnTo>
                  <a:pt x="347090" y="27940"/>
                </a:lnTo>
                <a:lnTo>
                  <a:pt x="326389" y="19050"/>
                </a:lnTo>
                <a:lnTo>
                  <a:pt x="323269" y="17780"/>
                </a:lnTo>
                <a:close/>
              </a:path>
              <a:path w="471804" h="471169">
                <a:moveTo>
                  <a:pt x="236092" y="34290"/>
                </a:moveTo>
                <a:lnTo>
                  <a:pt x="195452" y="38100"/>
                </a:lnTo>
                <a:lnTo>
                  <a:pt x="157607" y="49530"/>
                </a:lnTo>
                <a:lnTo>
                  <a:pt x="123189" y="68580"/>
                </a:lnTo>
                <a:lnTo>
                  <a:pt x="93345" y="92710"/>
                </a:lnTo>
                <a:lnTo>
                  <a:pt x="68579" y="123190"/>
                </a:lnTo>
                <a:lnTo>
                  <a:pt x="49911" y="157480"/>
                </a:lnTo>
                <a:lnTo>
                  <a:pt x="38100" y="194310"/>
                </a:lnTo>
                <a:lnTo>
                  <a:pt x="33968" y="234950"/>
                </a:lnTo>
                <a:lnTo>
                  <a:pt x="33964" y="237490"/>
                </a:lnTo>
                <a:lnTo>
                  <a:pt x="34798" y="256540"/>
                </a:lnTo>
                <a:lnTo>
                  <a:pt x="42799" y="295910"/>
                </a:lnTo>
                <a:lnTo>
                  <a:pt x="58038" y="331470"/>
                </a:lnTo>
                <a:lnTo>
                  <a:pt x="79628" y="364490"/>
                </a:lnTo>
                <a:lnTo>
                  <a:pt x="107061" y="391160"/>
                </a:lnTo>
                <a:lnTo>
                  <a:pt x="139191" y="412750"/>
                </a:lnTo>
                <a:lnTo>
                  <a:pt x="175387" y="429260"/>
                </a:lnTo>
                <a:lnTo>
                  <a:pt x="214629" y="436880"/>
                </a:lnTo>
                <a:lnTo>
                  <a:pt x="235331" y="438150"/>
                </a:lnTo>
                <a:lnTo>
                  <a:pt x="255904" y="436880"/>
                </a:lnTo>
                <a:lnTo>
                  <a:pt x="275971" y="434340"/>
                </a:lnTo>
                <a:lnTo>
                  <a:pt x="295401" y="429260"/>
                </a:lnTo>
                <a:lnTo>
                  <a:pt x="313944" y="422910"/>
                </a:lnTo>
                <a:lnTo>
                  <a:pt x="318987" y="420370"/>
                </a:lnTo>
                <a:lnTo>
                  <a:pt x="215391" y="420370"/>
                </a:lnTo>
                <a:lnTo>
                  <a:pt x="179577" y="412750"/>
                </a:lnTo>
                <a:lnTo>
                  <a:pt x="131445" y="388620"/>
                </a:lnTo>
                <a:lnTo>
                  <a:pt x="92201" y="353060"/>
                </a:lnTo>
                <a:lnTo>
                  <a:pt x="64897" y="307340"/>
                </a:lnTo>
                <a:lnTo>
                  <a:pt x="51562" y="254000"/>
                </a:lnTo>
                <a:lnTo>
                  <a:pt x="50800" y="234950"/>
                </a:lnTo>
                <a:lnTo>
                  <a:pt x="51815" y="215900"/>
                </a:lnTo>
                <a:lnTo>
                  <a:pt x="65786" y="162560"/>
                </a:lnTo>
                <a:lnTo>
                  <a:pt x="93725" y="118110"/>
                </a:lnTo>
                <a:lnTo>
                  <a:pt x="133350" y="82550"/>
                </a:lnTo>
                <a:lnTo>
                  <a:pt x="181990" y="58420"/>
                </a:lnTo>
                <a:lnTo>
                  <a:pt x="236982" y="50800"/>
                </a:lnTo>
                <a:lnTo>
                  <a:pt x="314706" y="50800"/>
                </a:lnTo>
                <a:lnTo>
                  <a:pt x="296163" y="43180"/>
                </a:lnTo>
                <a:lnTo>
                  <a:pt x="276860" y="38100"/>
                </a:lnTo>
                <a:lnTo>
                  <a:pt x="256794" y="35560"/>
                </a:lnTo>
                <a:lnTo>
                  <a:pt x="236092" y="34290"/>
                </a:lnTo>
                <a:close/>
              </a:path>
              <a:path w="471804" h="471169">
                <a:moveTo>
                  <a:pt x="314706" y="50800"/>
                </a:moveTo>
                <a:lnTo>
                  <a:pt x="236982" y="50800"/>
                </a:lnTo>
                <a:lnTo>
                  <a:pt x="256032" y="52070"/>
                </a:lnTo>
                <a:lnTo>
                  <a:pt x="274192" y="54610"/>
                </a:lnTo>
                <a:lnTo>
                  <a:pt x="324992" y="73660"/>
                </a:lnTo>
                <a:lnTo>
                  <a:pt x="367411" y="106680"/>
                </a:lnTo>
                <a:lnTo>
                  <a:pt x="399034" y="148590"/>
                </a:lnTo>
                <a:lnTo>
                  <a:pt x="417067" y="200660"/>
                </a:lnTo>
                <a:lnTo>
                  <a:pt x="420624" y="237490"/>
                </a:lnTo>
                <a:lnTo>
                  <a:pt x="419608" y="256540"/>
                </a:lnTo>
                <a:lnTo>
                  <a:pt x="405638" y="308610"/>
                </a:lnTo>
                <a:lnTo>
                  <a:pt x="377698" y="354330"/>
                </a:lnTo>
                <a:lnTo>
                  <a:pt x="338200" y="389890"/>
                </a:lnTo>
                <a:lnTo>
                  <a:pt x="289560" y="412750"/>
                </a:lnTo>
                <a:lnTo>
                  <a:pt x="253364" y="420370"/>
                </a:lnTo>
                <a:lnTo>
                  <a:pt x="318987" y="420370"/>
                </a:lnTo>
                <a:lnTo>
                  <a:pt x="363854" y="392430"/>
                </a:lnTo>
                <a:lnTo>
                  <a:pt x="391287" y="364490"/>
                </a:lnTo>
                <a:lnTo>
                  <a:pt x="413003" y="332740"/>
                </a:lnTo>
                <a:lnTo>
                  <a:pt x="428371" y="295910"/>
                </a:lnTo>
                <a:lnTo>
                  <a:pt x="436499" y="257810"/>
                </a:lnTo>
                <a:lnTo>
                  <a:pt x="437459" y="234950"/>
                </a:lnTo>
                <a:lnTo>
                  <a:pt x="436625" y="215900"/>
                </a:lnTo>
                <a:lnTo>
                  <a:pt x="428625" y="176530"/>
                </a:lnTo>
                <a:lnTo>
                  <a:pt x="413512" y="139700"/>
                </a:lnTo>
                <a:lnTo>
                  <a:pt x="391795" y="107950"/>
                </a:lnTo>
                <a:lnTo>
                  <a:pt x="364489" y="80010"/>
                </a:lnTo>
                <a:lnTo>
                  <a:pt x="332359" y="58420"/>
                </a:lnTo>
                <a:lnTo>
                  <a:pt x="314706" y="50800"/>
                </a:lnTo>
                <a:close/>
              </a:path>
            </a:pathLst>
          </a:custGeom>
          <a:solidFill>
            <a:srgbClr val="7A979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400" y="1393316"/>
            <a:ext cx="8839200" cy="4995545"/>
          </a:xfrm>
          <a:custGeom>
            <a:avLst/>
            <a:gdLst/>
            <a:ahLst/>
            <a:cxnLst/>
            <a:rect l="l" t="t" r="r" b="b"/>
            <a:pathLst>
              <a:path w="8839200" h="4995545">
                <a:moveTo>
                  <a:pt x="0" y="4995062"/>
                </a:moveTo>
                <a:lnTo>
                  <a:pt x="8839200" y="4995062"/>
                </a:lnTo>
                <a:lnTo>
                  <a:pt x="8839200" y="0"/>
                </a:lnTo>
                <a:lnTo>
                  <a:pt x="0" y="0"/>
                </a:lnTo>
                <a:lnTo>
                  <a:pt x="0" y="4995062"/>
                </a:lnTo>
                <a:close/>
              </a:path>
            </a:pathLst>
          </a:custGeom>
          <a:solidFill>
            <a:srgbClr val="C5D1D6"/>
          </a:solidFill>
        </p:spPr>
        <p:txBody>
          <a:bodyPr wrap="square" lIns="0" tIns="0" rIns="0" bIns="0" rtlCol="0"/>
          <a:lstStyle/>
          <a:p>
            <a:endParaRPr/>
          </a:p>
        </p:txBody>
      </p:sp>
      <p:sp>
        <p:nvSpPr>
          <p:cNvPr id="17" name="bk object 17"/>
          <p:cNvSpPr/>
          <p:nvPr/>
        </p:nvSpPr>
        <p:spPr>
          <a:xfrm>
            <a:off x="152400" y="6697941"/>
            <a:ext cx="8839200" cy="8255"/>
          </a:xfrm>
          <a:custGeom>
            <a:avLst/>
            <a:gdLst/>
            <a:ahLst/>
            <a:cxnLst/>
            <a:rect l="l" t="t" r="r" b="b"/>
            <a:pathLst>
              <a:path w="8839200" h="8254">
                <a:moveTo>
                  <a:pt x="0" y="7658"/>
                </a:moveTo>
                <a:lnTo>
                  <a:pt x="8839200" y="7658"/>
                </a:lnTo>
                <a:lnTo>
                  <a:pt x="8839200" y="0"/>
                </a:lnTo>
                <a:lnTo>
                  <a:pt x="0" y="0"/>
                </a:lnTo>
                <a:lnTo>
                  <a:pt x="0" y="7658"/>
                </a:lnTo>
                <a:close/>
              </a:path>
            </a:pathLst>
          </a:custGeom>
          <a:solidFill>
            <a:srgbClr val="C5D1D6"/>
          </a:solidFill>
        </p:spPr>
        <p:txBody>
          <a:bodyPr wrap="square" lIns="0" tIns="0" rIns="0" bIns="0" rtlCol="0"/>
          <a:lstStyle/>
          <a:p>
            <a:endParaRPr/>
          </a:p>
        </p:txBody>
      </p:sp>
      <p:sp>
        <p:nvSpPr>
          <p:cNvPr id="18" name="bk object 18"/>
          <p:cNvSpPr/>
          <p:nvPr/>
        </p:nvSpPr>
        <p:spPr>
          <a:xfrm>
            <a:off x="152400" y="6705600"/>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a:p>
        </p:txBody>
      </p:sp>
      <p:sp>
        <p:nvSpPr>
          <p:cNvPr id="19" name="bk object 19"/>
          <p:cNvSpPr/>
          <p:nvPr/>
        </p:nvSpPr>
        <p:spPr>
          <a:xfrm>
            <a:off x="152400" y="0"/>
            <a:ext cx="8839200" cy="1393825"/>
          </a:xfrm>
          <a:custGeom>
            <a:avLst/>
            <a:gdLst/>
            <a:ahLst/>
            <a:cxnLst/>
            <a:rect l="l" t="t" r="r" b="b"/>
            <a:pathLst>
              <a:path w="8839200" h="1393825">
                <a:moveTo>
                  <a:pt x="0" y="1393317"/>
                </a:moveTo>
                <a:lnTo>
                  <a:pt x="8839200" y="1393317"/>
                </a:lnTo>
                <a:lnTo>
                  <a:pt x="8839200" y="0"/>
                </a:lnTo>
                <a:lnTo>
                  <a:pt x="0" y="0"/>
                </a:lnTo>
                <a:lnTo>
                  <a:pt x="0" y="1393317"/>
                </a:lnTo>
                <a:close/>
              </a:path>
            </a:pathLst>
          </a:custGeom>
          <a:solidFill>
            <a:srgbClr val="FFFFFF"/>
          </a:solidFill>
        </p:spPr>
        <p:txBody>
          <a:bodyPr wrap="square" lIns="0" tIns="0" rIns="0" bIns="0" rtlCol="0"/>
          <a:lstStyle/>
          <a:p>
            <a:endParaRPr/>
          </a:p>
        </p:txBody>
      </p:sp>
      <p:sp>
        <p:nvSpPr>
          <p:cNvPr id="20" name="bk object 20"/>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path>
            </a:pathLst>
          </a:custGeom>
          <a:solidFill>
            <a:srgbClr val="FFFFFF"/>
          </a:solidFill>
        </p:spPr>
        <p:txBody>
          <a:bodyPr wrap="square" lIns="0" tIns="0" rIns="0" bIns="0" rtlCol="0"/>
          <a:lstStyle/>
          <a:p>
            <a:endParaRPr/>
          </a:p>
        </p:txBody>
      </p:sp>
      <p:sp>
        <p:nvSpPr>
          <p:cNvPr id="21" name="bk object 21"/>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path>
            </a:pathLst>
          </a:custGeom>
          <a:solidFill>
            <a:srgbClr val="FFFFFF"/>
          </a:solidFill>
        </p:spPr>
        <p:txBody>
          <a:bodyPr wrap="square" lIns="0" tIns="0" rIns="0" bIns="0" rtlCol="0"/>
          <a:lstStyle/>
          <a:p>
            <a:endParaRPr/>
          </a:p>
        </p:txBody>
      </p:sp>
      <p:sp>
        <p:nvSpPr>
          <p:cNvPr id="22" name="bk object 22"/>
          <p:cNvSpPr/>
          <p:nvPr/>
        </p:nvSpPr>
        <p:spPr>
          <a:xfrm>
            <a:off x="149352" y="6388379"/>
            <a:ext cx="8833485" cy="309880"/>
          </a:xfrm>
          <a:custGeom>
            <a:avLst/>
            <a:gdLst/>
            <a:ahLst/>
            <a:cxnLst/>
            <a:rect l="l" t="t" r="r" b="b"/>
            <a:pathLst>
              <a:path w="8833485" h="309879">
                <a:moveTo>
                  <a:pt x="0" y="309562"/>
                </a:moveTo>
                <a:lnTo>
                  <a:pt x="8833104" y="309562"/>
                </a:lnTo>
                <a:lnTo>
                  <a:pt x="8833104" y="0"/>
                </a:lnTo>
                <a:lnTo>
                  <a:pt x="0" y="0"/>
                </a:lnTo>
                <a:lnTo>
                  <a:pt x="0" y="309562"/>
                </a:lnTo>
                <a:close/>
              </a:path>
            </a:pathLst>
          </a:custGeom>
          <a:solidFill>
            <a:srgbClr val="8BACAD"/>
          </a:solidFill>
        </p:spPr>
        <p:txBody>
          <a:bodyPr wrap="square" lIns="0" tIns="0" rIns="0" bIns="0" rtlCol="0"/>
          <a:lstStyle/>
          <a:p>
            <a:endParaRPr/>
          </a:p>
        </p:txBody>
      </p:sp>
      <p:sp>
        <p:nvSpPr>
          <p:cNvPr id="23" name="bk object 23"/>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524">
            <a:solidFill>
              <a:srgbClr val="7A9799"/>
            </a:solidFill>
          </a:ln>
        </p:spPr>
        <p:txBody>
          <a:bodyPr wrap="square" lIns="0" tIns="0" rIns="0" bIns="0" rtlCol="0"/>
          <a:lstStyle/>
          <a:p>
            <a:endParaRPr/>
          </a:p>
        </p:txBody>
      </p:sp>
      <p:sp>
        <p:nvSpPr>
          <p:cNvPr id="24" name="bk object 24"/>
          <p:cNvSpPr/>
          <p:nvPr/>
        </p:nvSpPr>
        <p:spPr>
          <a:xfrm>
            <a:off x="152400" y="1276730"/>
            <a:ext cx="8833485" cy="0"/>
          </a:xfrm>
          <a:custGeom>
            <a:avLst/>
            <a:gdLst/>
            <a:ahLst/>
            <a:cxnLst/>
            <a:rect l="l" t="t" r="r" b="b"/>
            <a:pathLst>
              <a:path w="8833485">
                <a:moveTo>
                  <a:pt x="0" y="0"/>
                </a:moveTo>
                <a:lnTo>
                  <a:pt x="8833104" y="0"/>
                </a:lnTo>
              </a:path>
            </a:pathLst>
          </a:custGeom>
          <a:ln w="9525">
            <a:solidFill>
              <a:srgbClr val="7A9799"/>
            </a:solidFill>
            <a:prstDash val="dash"/>
          </a:ln>
        </p:spPr>
        <p:txBody>
          <a:bodyPr wrap="square" lIns="0" tIns="0" rIns="0" bIns="0" rtlCol="0"/>
          <a:lstStyle/>
          <a:p>
            <a:endParaRPr/>
          </a:p>
        </p:txBody>
      </p:sp>
      <p:sp>
        <p:nvSpPr>
          <p:cNvPr id="25" name="bk object 25"/>
          <p:cNvSpPr/>
          <p:nvPr/>
        </p:nvSpPr>
        <p:spPr>
          <a:xfrm>
            <a:off x="4267200" y="956055"/>
            <a:ext cx="609600" cy="609600"/>
          </a:xfrm>
          <a:custGeom>
            <a:avLst/>
            <a:gdLst/>
            <a:ahLst/>
            <a:cxnLst/>
            <a:rect l="l" t="t" r="r" b="b"/>
            <a:pathLst>
              <a:path w="609600" h="609600">
                <a:moveTo>
                  <a:pt x="304800" y="0"/>
                </a:moveTo>
                <a:lnTo>
                  <a:pt x="255374" y="3987"/>
                </a:lnTo>
                <a:lnTo>
                  <a:pt x="208483" y="15532"/>
                </a:lnTo>
                <a:lnTo>
                  <a:pt x="164753" y="34008"/>
                </a:lnTo>
                <a:lnTo>
                  <a:pt x="124815" y="58789"/>
                </a:lnTo>
                <a:lnTo>
                  <a:pt x="89296" y="89249"/>
                </a:lnTo>
                <a:lnTo>
                  <a:pt x="58826" y="124760"/>
                </a:lnTo>
                <a:lnTo>
                  <a:pt x="34032" y="164697"/>
                </a:lnTo>
                <a:lnTo>
                  <a:pt x="15544" y="208434"/>
                </a:lnTo>
                <a:lnTo>
                  <a:pt x="3990" y="255343"/>
                </a:lnTo>
                <a:lnTo>
                  <a:pt x="0" y="304800"/>
                </a:lnTo>
                <a:lnTo>
                  <a:pt x="1010" y="329790"/>
                </a:lnTo>
                <a:lnTo>
                  <a:pt x="8861" y="378027"/>
                </a:lnTo>
                <a:lnTo>
                  <a:pt x="23961" y="423416"/>
                </a:lnTo>
                <a:lnTo>
                  <a:pt x="45680" y="465328"/>
                </a:lnTo>
                <a:lnTo>
                  <a:pt x="73391" y="503135"/>
                </a:lnTo>
                <a:lnTo>
                  <a:pt x="106464" y="536208"/>
                </a:lnTo>
                <a:lnTo>
                  <a:pt x="144271" y="563919"/>
                </a:lnTo>
                <a:lnTo>
                  <a:pt x="186183" y="585638"/>
                </a:lnTo>
                <a:lnTo>
                  <a:pt x="231572" y="600738"/>
                </a:lnTo>
                <a:lnTo>
                  <a:pt x="279809" y="608589"/>
                </a:lnTo>
                <a:lnTo>
                  <a:pt x="304800" y="609600"/>
                </a:lnTo>
                <a:lnTo>
                  <a:pt x="329790" y="608589"/>
                </a:lnTo>
                <a:lnTo>
                  <a:pt x="378027" y="600738"/>
                </a:lnTo>
                <a:lnTo>
                  <a:pt x="423416" y="585638"/>
                </a:lnTo>
                <a:lnTo>
                  <a:pt x="465328" y="563919"/>
                </a:lnTo>
                <a:lnTo>
                  <a:pt x="503135" y="536208"/>
                </a:lnTo>
                <a:lnTo>
                  <a:pt x="536208" y="503135"/>
                </a:lnTo>
                <a:lnTo>
                  <a:pt x="563919" y="465328"/>
                </a:lnTo>
                <a:lnTo>
                  <a:pt x="585638" y="423416"/>
                </a:lnTo>
                <a:lnTo>
                  <a:pt x="600738" y="378027"/>
                </a:lnTo>
                <a:lnTo>
                  <a:pt x="608589" y="329790"/>
                </a:lnTo>
                <a:lnTo>
                  <a:pt x="609600" y="304800"/>
                </a:lnTo>
                <a:lnTo>
                  <a:pt x="608589" y="279792"/>
                </a:lnTo>
                <a:lnTo>
                  <a:pt x="600738" y="231531"/>
                </a:lnTo>
                <a:lnTo>
                  <a:pt x="585638" y="186130"/>
                </a:lnTo>
                <a:lnTo>
                  <a:pt x="563919" y="144215"/>
                </a:lnTo>
                <a:lnTo>
                  <a:pt x="536208" y="106412"/>
                </a:lnTo>
                <a:lnTo>
                  <a:pt x="503135" y="73348"/>
                </a:lnTo>
                <a:lnTo>
                  <a:pt x="465328" y="45650"/>
                </a:lnTo>
                <a:lnTo>
                  <a:pt x="423416" y="23943"/>
                </a:lnTo>
                <a:lnTo>
                  <a:pt x="378027" y="8854"/>
                </a:lnTo>
                <a:lnTo>
                  <a:pt x="329790" y="1009"/>
                </a:lnTo>
                <a:lnTo>
                  <a:pt x="304800" y="0"/>
                </a:lnTo>
                <a:close/>
              </a:path>
            </a:pathLst>
          </a:custGeom>
          <a:solidFill>
            <a:srgbClr val="FFFFFF"/>
          </a:solidFill>
        </p:spPr>
        <p:txBody>
          <a:bodyPr wrap="square" lIns="0" tIns="0" rIns="0" bIns="0" rtlCol="0"/>
          <a:lstStyle/>
          <a:p>
            <a:endParaRPr/>
          </a:p>
        </p:txBody>
      </p:sp>
      <p:sp>
        <p:nvSpPr>
          <p:cNvPr id="26" name="bk object 26"/>
          <p:cNvSpPr/>
          <p:nvPr/>
        </p:nvSpPr>
        <p:spPr>
          <a:xfrm>
            <a:off x="4361688" y="1050544"/>
            <a:ext cx="421005" cy="421005"/>
          </a:xfrm>
          <a:custGeom>
            <a:avLst/>
            <a:gdLst/>
            <a:ahLst/>
            <a:cxnLst/>
            <a:rect l="l" t="t" r="r" b="b"/>
            <a:pathLst>
              <a:path w="421004" h="421005">
                <a:moveTo>
                  <a:pt x="210312" y="0"/>
                </a:moveTo>
                <a:lnTo>
                  <a:pt x="159754" y="6109"/>
                </a:lnTo>
                <a:lnTo>
                  <a:pt x="113638" y="23464"/>
                </a:lnTo>
                <a:lnTo>
                  <a:pt x="73421" y="50608"/>
                </a:lnTo>
                <a:lnTo>
                  <a:pt x="40562" y="86081"/>
                </a:lnTo>
                <a:lnTo>
                  <a:pt x="16519" y="128426"/>
                </a:lnTo>
                <a:lnTo>
                  <a:pt x="2751" y="176185"/>
                </a:lnTo>
                <a:lnTo>
                  <a:pt x="0" y="210311"/>
                </a:lnTo>
                <a:lnTo>
                  <a:pt x="696" y="227550"/>
                </a:lnTo>
                <a:lnTo>
                  <a:pt x="10716" y="276758"/>
                </a:lnTo>
                <a:lnTo>
                  <a:pt x="31496" y="321062"/>
                </a:lnTo>
                <a:lnTo>
                  <a:pt x="61579" y="358997"/>
                </a:lnTo>
                <a:lnTo>
                  <a:pt x="99505" y="389096"/>
                </a:lnTo>
                <a:lnTo>
                  <a:pt x="143816" y="409895"/>
                </a:lnTo>
                <a:lnTo>
                  <a:pt x="193055" y="419926"/>
                </a:lnTo>
                <a:lnTo>
                  <a:pt x="210312" y="420623"/>
                </a:lnTo>
                <a:lnTo>
                  <a:pt x="227568" y="419926"/>
                </a:lnTo>
                <a:lnTo>
                  <a:pt x="276807" y="409895"/>
                </a:lnTo>
                <a:lnTo>
                  <a:pt x="321118" y="389096"/>
                </a:lnTo>
                <a:lnTo>
                  <a:pt x="359044" y="358997"/>
                </a:lnTo>
                <a:lnTo>
                  <a:pt x="389127" y="321062"/>
                </a:lnTo>
                <a:lnTo>
                  <a:pt x="409907" y="276758"/>
                </a:lnTo>
                <a:lnTo>
                  <a:pt x="419927" y="227550"/>
                </a:lnTo>
                <a:lnTo>
                  <a:pt x="420624" y="210311"/>
                </a:lnTo>
                <a:lnTo>
                  <a:pt x="419927" y="193055"/>
                </a:lnTo>
                <a:lnTo>
                  <a:pt x="409907" y="143816"/>
                </a:lnTo>
                <a:lnTo>
                  <a:pt x="389127" y="99505"/>
                </a:lnTo>
                <a:lnTo>
                  <a:pt x="359044" y="61579"/>
                </a:lnTo>
                <a:lnTo>
                  <a:pt x="321118" y="31496"/>
                </a:lnTo>
                <a:lnTo>
                  <a:pt x="276807" y="10716"/>
                </a:lnTo>
                <a:lnTo>
                  <a:pt x="227568" y="696"/>
                </a:lnTo>
                <a:lnTo>
                  <a:pt x="210312" y="0"/>
                </a:lnTo>
                <a:close/>
              </a:path>
            </a:pathLst>
          </a:custGeom>
          <a:solidFill>
            <a:srgbClr val="FFFFFF"/>
          </a:solidFill>
        </p:spPr>
        <p:txBody>
          <a:bodyPr wrap="square" lIns="0" tIns="0" rIns="0" bIns="0" rtlCol="0"/>
          <a:lstStyle/>
          <a:p>
            <a:endParaRPr/>
          </a:p>
        </p:txBody>
      </p:sp>
      <p:sp>
        <p:nvSpPr>
          <p:cNvPr id="27" name="bk object 27"/>
          <p:cNvSpPr/>
          <p:nvPr/>
        </p:nvSpPr>
        <p:spPr>
          <a:xfrm>
            <a:off x="4336288" y="1025397"/>
            <a:ext cx="471805" cy="471170"/>
          </a:xfrm>
          <a:custGeom>
            <a:avLst/>
            <a:gdLst/>
            <a:ahLst/>
            <a:cxnLst/>
            <a:rect l="l" t="t" r="r" b="b"/>
            <a:pathLst>
              <a:path w="471804" h="471169">
                <a:moveTo>
                  <a:pt x="234441" y="0"/>
                </a:moveTo>
                <a:lnTo>
                  <a:pt x="187071" y="5080"/>
                </a:lnTo>
                <a:lnTo>
                  <a:pt x="142875" y="19050"/>
                </a:lnTo>
                <a:lnTo>
                  <a:pt x="102997" y="41910"/>
                </a:lnTo>
                <a:lnTo>
                  <a:pt x="68325" y="69850"/>
                </a:lnTo>
                <a:lnTo>
                  <a:pt x="39624" y="105410"/>
                </a:lnTo>
                <a:lnTo>
                  <a:pt x="18161" y="146050"/>
                </a:lnTo>
                <a:lnTo>
                  <a:pt x="4572" y="190500"/>
                </a:lnTo>
                <a:lnTo>
                  <a:pt x="0" y="237490"/>
                </a:lnTo>
                <a:lnTo>
                  <a:pt x="1397" y="261620"/>
                </a:lnTo>
                <a:lnTo>
                  <a:pt x="11049" y="307340"/>
                </a:lnTo>
                <a:lnTo>
                  <a:pt x="29083" y="349250"/>
                </a:lnTo>
                <a:lnTo>
                  <a:pt x="54610" y="387350"/>
                </a:lnTo>
                <a:lnTo>
                  <a:pt x="86740" y="419100"/>
                </a:lnTo>
                <a:lnTo>
                  <a:pt x="124460" y="444500"/>
                </a:lnTo>
                <a:lnTo>
                  <a:pt x="166877" y="462280"/>
                </a:lnTo>
                <a:lnTo>
                  <a:pt x="212978" y="471170"/>
                </a:lnTo>
                <a:lnTo>
                  <a:pt x="261112" y="471170"/>
                </a:lnTo>
                <a:lnTo>
                  <a:pt x="284352" y="467360"/>
                </a:lnTo>
                <a:lnTo>
                  <a:pt x="307086" y="461010"/>
                </a:lnTo>
                <a:lnTo>
                  <a:pt x="322507" y="454660"/>
                </a:lnTo>
                <a:lnTo>
                  <a:pt x="236092" y="454660"/>
                </a:lnTo>
                <a:lnTo>
                  <a:pt x="213740" y="453390"/>
                </a:lnTo>
                <a:lnTo>
                  <a:pt x="171069" y="445770"/>
                </a:lnTo>
                <a:lnTo>
                  <a:pt x="131825" y="429260"/>
                </a:lnTo>
                <a:lnTo>
                  <a:pt x="96900" y="405130"/>
                </a:lnTo>
                <a:lnTo>
                  <a:pt x="67183" y="375920"/>
                </a:lnTo>
                <a:lnTo>
                  <a:pt x="43561" y="340360"/>
                </a:lnTo>
                <a:lnTo>
                  <a:pt x="26924" y="302260"/>
                </a:lnTo>
                <a:lnTo>
                  <a:pt x="18034" y="259080"/>
                </a:lnTo>
                <a:lnTo>
                  <a:pt x="16954" y="237490"/>
                </a:lnTo>
                <a:lnTo>
                  <a:pt x="16958" y="234950"/>
                </a:lnTo>
                <a:lnTo>
                  <a:pt x="21336" y="193040"/>
                </a:lnTo>
                <a:lnTo>
                  <a:pt x="34036" y="151130"/>
                </a:lnTo>
                <a:lnTo>
                  <a:pt x="54101" y="114300"/>
                </a:lnTo>
                <a:lnTo>
                  <a:pt x="80772" y="81280"/>
                </a:lnTo>
                <a:lnTo>
                  <a:pt x="113157" y="54610"/>
                </a:lnTo>
                <a:lnTo>
                  <a:pt x="150240" y="34290"/>
                </a:lnTo>
                <a:lnTo>
                  <a:pt x="191262" y="21590"/>
                </a:lnTo>
                <a:lnTo>
                  <a:pt x="235331" y="17780"/>
                </a:lnTo>
                <a:lnTo>
                  <a:pt x="323160" y="17780"/>
                </a:lnTo>
                <a:lnTo>
                  <a:pt x="304546" y="10160"/>
                </a:lnTo>
                <a:lnTo>
                  <a:pt x="281939" y="5080"/>
                </a:lnTo>
                <a:lnTo>
                  <a:pt x="258445" y="1270"/>
                </a:lnTo>
                <a:lnTo>
                  <a:pt x="234441" y="0"/>
                </a:lnTo>
                <a:close/>
              </a:path>
              <a:path w="471804" h="471169">
                <a:moveTo>
                  <a:pt x="323160" y="17780"/>
                </a:moveTo>
                <a:lnTo>
                  <a:pt x="235331" y="17780"/>
                </a:lnTo>
                <a:lnTo>
                  <a:pt x="257683" y="19050"/>
                </a:lnTo>
                <a:lnTo>
                  <a:pt x="279400" y="21590"/>
                </a:lnTo>
                <a:lnTo>
                  <a:pt x="320548" y="34290"/>
                </a:lnTo>
                <a:lnTo>
                  <a:pt x="357759" y="54610"/>
                </a:lnTo>
                <a:lnTo>
                  <a:pt x="390144" y="81280"/>
                </a:lnTo>
                <a:lnTo>
                  <a:pt x="416940" y="113030"/>
                </a:lnTo>
                <a:lnTo>
                  <a:pt x="437134" y="151130"/>
                </a:lnTo>
                <a:lnTo>
                  <a:pt x="449961" y="191770"/>
                </a:lnTo>
                <a:lnTo>
                  <a:pt x="454469" y="234950"/>
                </a:lnTo>
                <a:lnTo>
                  <a:pt x="454465" y="237490"/>
                </a:lnTo>
                <a:lnTo>
                  <a:pt x="450088" y="279400"/>
                </a:lnTo>
                <a:lnTo>
                  <a:pt x="437514" y="321310"/>
                </a:lnTo>
                <a:lnTo>
                  <a:pt x="417322" y="358140"/>
                </a:lnTo>
                <a:lnTo>
                  <a:pt x="390778" y="391160"/>
                </a:lnTo>
                <a:lnTo>
                  <a:pt x="358394" y="417830"/>
                </a:lnTo>
                <a:lnTo>
                  <a:pt x="321310" y="438150"/>
                </a:lnTo>
                <a:lnTo>
                  <a:pt x="280162" y="450850"/>
                </a:lnTo>
                <a:lnTo>
                  <a:pt x="236092" y="454660"/>
                </a:lnTo>
                <a:lnTo>
                  <a:pt x="322507" y="454660"/>
                </a:lnTo>
                <a:lnTo>
                  <a:pt x="368553" y="430530"/>
                </a:lnTo>
                <a:lnTo>
                  <a:pt x="403351" y="401320"/>
                </a:lnTo>
                <a:lnTo>
                  <a:pt x="431800" y="367030"/>
                </a:lnTo>
                <a:lnTo>
                  <a:pt x="453389" y="326390"/>
                </a:lnTo>
                <a:lnTo>
                  <a:pt x="466851" y="281940"/>
                </a:lnTo>
                <a:lnTo>
                  <a:pt x="471424" y="234950"/>
                </a:lnTo>
                <a:lnTo>
                  <a:pt x="470026" y="210820"/>
                </a:lnTo>
                <a:lnTo>
                  <a:pt x="460501" y="165100"/>
                </a:lnTo>
                <a:lnTo>
                  <a:pt x="442340" y="123190"/>
                </a:lnTo>
                <a:lnTo>
                  <a:pt x="416813" y="85090"/>
                </a:lnTo>
                <a:lnTo>
                  <a:pt x="384683" y="53340"/>
                </a:lnTo>
                <a:lnTo>
                  <a:pt x="347090" y="27940"/>
                </a:lnTo>
                <a:lnTo>
                  <a:pt x="326263" y="19050"/>
                </a:lnTo>
                <a:lnTo>
                  <a:pt x="323160" y="17780"/>
                </a:lnTo>
                <a:close/>
              </a:path>
              <a:path w="471804" h="471169">
                <a:moveTo>
                  <a:pt x="236092" y="34290"/>
                </a:moveTo>
                <a:lnTo>
                  <a:pt x="195452" y="38100"/>
                </a:lnTo>
                <a:lnTo>
                  <a:pt x="157607" y="49530"/>
                </a:lnTo>
                <a:lnTo>
                  <a:pt x="123189" y="68580"/>
                </a:lnTo>
                <a:lnTo>
                  <a:pt x="93217" y="92710"/>
                </a:lnTo>
                <a:lnTo>
                  <a:pt x="68579" y="123190"/>
                </a:lnTo>
                <a:lnTo>
                  <a:pt x="49911" y="157480"/>
                </a:lnTo>
                <a:lnTo>
                  <a:pt x="38100" y="195580"/>
                </a:lnTo>
                <a:lnTo>
                  <a:pt x="33968" y="234950"/>
                </a:lnTo>
                <a:lnTo>
                  <a:pt x="33964" y="237490"/>
                </a:lnTo>
                <a:lnTo>
                  <a:pt x="34798" y="256540"/>
                </a:lnTo>
                <a:lnTo>
                  <a:pt x="42799" y="295910"/>
                </a:lnTo>
                <a:lnTo>
                  <a:pt x="58038" y="331470"/>
                </a:lnTo>
                <a:lnTo>
                  <a:pt x="79628" y="364490"/>
                </a:lnTo>
                <a:lnTo>
                  <a:pt x="107061" y="391160"/>
                </a:lnTo>
                <a:lnTo>
                  <a:pt x="139191" y="414020"/>
                </a:lnTo>
                <a:lnTo>
                  <a:pt x="175387" y="429260"/>
                </a:lnTo>
                <a:lnTo>
                  <a:pt x="214629" y="436880"/>
                </a:lnTo>
                <a:lnTo>
                  <a:pt x="235331" y="438150"/>
                </a:lnTo>
                <a:lnTo>
                  <a:pt x="255904" y="436880"/>
                </a:lnTo>
                <a:lnTo>
                  <a:pt x="275971" y="434340"/>
                </a:lnTo>
                <a:lnTo>
                  <a:pt x="295401" y="429260"/>
                </a:lnTo>
                <a:lnTo>
                  <a:pt x="313944" y="422910"/>
                </a:lnTo>
                <a:lnTo>
                  <a:pt x="316465" y="421640"/>
                </a:lnTo>
                <a:lnTo>
                  <a:pt x="234441" y="421640"/>
                </a:lnTo>
                <a:lnTo>
                  <a:pt x="215391" y="420370"/>
                </a:lnTo>
                <a:lnTo>
                  <a:pt x="162687" y="406400"/>
                </a:lnTo>
                <a:lnTo>
                  <a:pt x="117221" y="378460"/>
                </a:lnTo>
                <a:lnTo>
                  <a:pt x="81661" y="337820"/>
                </a:lnTo>
                <a:lnTo>
                  <a:pt x="58674" y="289560"/>
                </a:lnTo>
                <a:lnTo>
                  <a:pt x="50800" y="234950"/>
                </a:lnTo>
                <a:lnTo>
                  <a:pt x="51815" y="215900"/>
                </a:lnTo>
                <a:lnTo>
                  <a:pt x="65786" y="162560"/>
                </a:lnTo>
                <a:lnTo>
                  <a:pt x="93725" y="118110"/>
                </a:lnTo>
                <a:lnTo>
                  <a:pt x="133350" y="82550"/>
                </a:lnTo>
                <a:lnTo>
                  <a:pt x="181863" y="59690"/>
                </a:lnTo>
                <a:lnTo>
                  <a:pt x="236982" y="50800"/>
                </a:lnTo>
                <a:lnTo>
                  <a:pt x="314706" y="50800"/>
                </a:lnTo>
                <a:lnTo>
                  <a:pt x="296163" y="43180"/>
                </a:lnTo>
                <a:lnTo>
                  <a:pt x="276860" y="38100"/>
                </a:lnTo>
                <a:lnTo>
                  <a:pt x="256794" y="35560"/>
                </a:lnTo>
                <a:lnTo>
                  <a:pt x="236092" y="34290"/>
                </a:lnTo>
                <a:close/>
              </a:path>
              <a:path w="471804" h="471169">
                <a:moveTo>
                  <a:pt x="314706" y="50800"/>
                </a:moveTo>
                <a:lnTo>
                  <a:pt x="236982" y="50800"/>
                </a:lnTo>
                <a:lnTo>
                  <a:pt x="256032" y="52070"/>
                </a:lnTo>
                <a:lnTo>
                  <a:pt x="291973" y="59690"/>
                </a:lnTo>
                <a:lnTo>
                  <a:pt x="340106" y="83820"/>
                </a:lnTo>
                <a:lnTo>
                  <a:pt x="379222" y="119380"/>
                </a:lnTo>
                <a:lnTo>
                  <a:pt x="406653" y="165100"/>
                </a:lnTo>
                <a:lnTo>
                  <a:pt x="419862" y="218440"/>
                </a:lnTo>
                <a:lnTo>
                  <a:pt x="420624" y="237490"/>
                </a:lnTo>
                <a:lnTo>
                  <a:pt x="419608" y="256540"/>
                </a:lnTo>
                <a:lnTo>
                  <a:pt x="405638" y="309880"/>
                </a:lnTo>
                <a:lnTo>
                  <a:pt x="377698" y="354330"/>
                </a:lnTo>
                <a:lnTo>
                  <a:pt x="338200" y="389890"/>
                </a:lnTo>
                <a:lnTo>
                  <a:pt x="271779" y="417830"/>
                </a:lnTo>
                <a:lnTo>
                  <a:pt x="234441" y="421640"/>
                </a:lnTo>
                <a:lnTo>
                  <a:pt x="316465" y="421640"/>
                </a:lnTo>
                <a:lnTo>
                  <a:pt x="363854" y="392430"/>
                </a:lnTo>
                <a:lnTo>
                  <a:pt x="391287" y="364490"/>
                </a:lnTo>
                <a:lnTo>
                  <a:pt x="413003" y="332740"/>
                </a:lnTo>
                <a:lnTo>
                  <a:pt x="428371" y="297180"/>
                </a:lnTo>
                <a:lnTo>
                  <a:pt x="436499" y="257810"/>
                </a:lnTo>
                <a:lnTo>
                  <a:pt x="437459" y="234950"/>
                </a:lnTo>
                <a:lnTo>
                  <a:pt x="436625" y="215900"/>
                </a:lnTo>
                <a:lnTo>
                  <a:pt x="428625" y="176530"/>
                </a:lnTo>
                <a:lnTo>
                  <a:pt x="413512" y="139700"/>
                </a:lnTo>
                <a:lnTo>
                  <a:pt x="391795" y="107950"/>
                </a:lnTo>
                <a:lnTo>
                  <a:pt x="364489" y="81280"/>
                </a:lnTo>
                <a:lnTo>
                  <a:pt x="332359" y="58420"/>
                </a:lnTo>
                <a:lnTo>
                  <a:pt x="314706" y="50800"/>
                </a:lnTo>
                <a:close/>
              </a:path>
            </a:pathLst>
          </a:custGeom>
          <a:solidFill>
            <a:srgbClr val="7A9799"/>
          </a:solidFill>
        </p:spPr>
        <p:txBody>
          <a:bodyPr wrap="square" lIns="0" tIns="0" rIns="0" bIns="0" rtlCol="0"/>
          <a:lstStyle/>
          <a:p>
            <a:endParaRPr/>
          </a:p>
        </p:txBody>
      </p:sp>
      <p:sp>
        <p:nvSpPr>
          <p:cNvPr id="2" name="Holder 2"/>
          <p:cNvSpPr>
            <a:spLocks noGrp="1"/>
          </p:cNvSpPr>
          <p:nvPr>
            <p:ph type="title"/>
          </p:nvPr>
        </p:nvSpPr>
        <p:spPr>
          <a:xfrm>
            <a:off x="696874" y="493370"/>
            <a:ext cx="7750251" cy="445134"/>
          </a:xfrm>
          <a:prstGeom prst="rect">
            <a:avLst/>
          </a:prstGeom>
        </p:spPr>
        <p:txBody>
          <a:bodyPr wrap="square" lIns="0" tIns="0" rIns="0" bIns="0">
            <a:spAutoFit/>
          </a:bodyPr>
          <a:lstStyle>
            <a:lvl1pPr>
              <a:defRPr sz="3300" b="0" i="0">
                <a:solidFill>
                  <a:srgbClr val="7A9799"/>
                </a:solidFill>
                <a:latin typeface="Georgia"/>
                <a:cs typeface="Georgia"/>
              </a:defRPr>
            </a:lvl1pPr>
          </a:lstStyle>
          <a:p>
            <a:endParaRPr/>
          </a:p>
        </p:txBody>
      </p:sp>
      <p:sp>
        <p:nvSpPr>
          <p:cNvPr id="3" name="Holder 3"/>
          <p:cNvSpPr>
            <a:spLocks noGrp="1"/>
          </p:cNvSpPr>
          <p:nvPr>
            <p:ph type="body" idx="1"/>
          </p:nvPr>
        </p:nvSpPr>
        <p:spPr>
          <a:xfrm>
            <a:off x="380491" y="3133391"/>
            <a:ext cx="8383016" cy="2888615"/>
          </a:xfrm>
          <a:prstGeom prst="rect">
            <a:avLst/>
          </a:prstGeom>
        </p:spPr>
        <p:txBody>
          <a:bodyPr wrap="square" lIns="0" tIns="0" rIns="0" bIns="0">
            <a:spAutoFit/>
          </a:bodyPr>
          <a:lstStyle>
            <a:lvl1pPr>
              <a:defRPr sz="18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2514600"/>
            <a:ext cx="8839200" cy="3877310"/>
          </a:xfrm>
          <a:custGeom>
            <a:avLst/>
            <a:gdLst/>
            <a:ahLst/>
            <a:cxnLst/>
            <a:rect l="l" t="t" r="r" b="b"/>
            <a:pathLst>
              <a:path w="8839200" h="3877310">
                <a:moveTo>
                  <a:pt x="0" y="3877055"/>
                </a:moveTo>
                <a:lnTo>
                  <a:pt x="8839200" y="3877055"/>
                </a:lnTo>
                <a:lnTo>
                  <a:pt x="8839200" y="0"/>
                </a:lnTo>
                <a:lnTo>
                  <a:pt x="0" y="0"/>
                </a:lnTo>
                <a:lnTo>
                  <a:pt x="0" y="3877055"/>
                </a:lnTo>
                <a:close/>
              </a:path>
            </a:pathLst>
          </a:custGeom>
          <a:solidFill>
            <a:srgbClr val="C5D1D6"/>
          </a:solidFill>
        </p:spPr>
        <p:txBody>
          <a:bodyPr wrap="square" lIns="0" tIns="0" rIns="0" bIns="0" rtlCol="0"/>
          <a:lstStyle/>
          <a:p>
            <a:endParaRPr/>
          </a:p>
        </p:txBody>
      </p:sp>
      <p:sp>
        <p:nvSpPr>
          <p:cNvPr id="3" name="object 3"/>
          <p:cNvSpPr/>
          <p:nvPr/>
        </p:nvSpPr>
        <p:spPr>
          <a:xfrm>
            <a:off x="152400" y="6701218"/>
            <a:ext cx="8839200" cy="4445"/>
          </a:xfrm>
          <a:custGeom>
            <a:avLst/>
            <a:gdLst/>
            <a:ahLst/>
            <a:cxnLst/>
            <a:rect l="l" t="t" r="r" b="b"/>
            <a:pathLst>
              <a:path w="8839200" h="4445">
                <a:moveTo>
                  <a:pt x="0" y="4381"/>
                </a:moveTo>
                <a:lnTo>
                  <a:pt x="8839200" y="4381"/>
                </a:lnTo>
                <a:lnTo>
                  <a:pt x="8839200" y="0"/>
                </a:lnTo>
                <a:lnTo>
                  <a:pt x="0" y="0"/>
                </a:lnTo>
                <a:lnTo>
                  <a:pt x="0" y="4381"/>
                </a:lnTo>
                <a:close/>
              </a:path>
            </a:pathLst>
          </a:custGeom>
          <a:solidFill>
            <a:srgbClr val="C5D1D6"/>
          </a:solidFill>
        </p:spPr>
        <p:txBody>
          <a:bodyPr wrap="square" lIns="0" tIns="0" rIns="0" bIns="0" rtlCol="0"/>
          <a:lstStyle/>
          <a:p>
            <a:endParaRPr/>
          </a:p>
        </p:txBody>
      </p:sp>
      <p:sp>
        <p:nvSpPr>
          <p:cNvPr id="4" name="object 4"/>
          <p:cNvSpPr/>
          <p:nvPr/>
        </p:nvSpPr>
        <p:spPr>
          <a:xfrm>
            <a:off x="152400" y="6705600"/>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8991600" y="2514600"/>
            <a:ext cx="152400" cy="4343400"/>
          </a:xfrm>
          <a:custGeom>
            <a:avLst/>
            <a:gdLst/>
            <a:ahLst/>
            <a:cxnLst/>
            <a:rect l="l" t="t" r="r" b="b"/>
            <a:pathLst>
              <a:path w="152400" h="4343400">
                <a:moveTo>
                  <a:pt x="0" y="4343398"/>
                </a:moveTo>
                <a:lnTo>
                  <a:pt x="152400" y="4343398"/>
                </a:lnTo>
                <a:lnTo>
                  <a:pt x="152400" y="0"/>
                </a:lnTo>
                <a:lnTo>
                  <a:pt x="0" y="0"/>
                </a:lnTo>
                <a:lnTo>
                  <a:pt x="0" y="4343398"/>
                </a:lnTo>
                <a:close/>
              </a:path>
            </a:pathLst>
          </a:custGeom>
          <a:solidFill>
            <a:srgbClr val="FFFFFF"/>
          </a:solidFill>
        </p:spPr>
        <p:txBody>
          <a:bodyPr wrap="square" lIns="0" tIns="0" rIns="0" bIns="0" rtlCol="0"/>
          <a:lstStyle/>
          <a:p>
            <a:endParaRPr/>
          </a:p>
        </p:txBody>
      </p:sp>
      <p:sp>
        <p:nvSpPr>
          <p:cNvPr id="6" name="object 6"/>
          <p:cNvSpPr/>
          <p:nvPr/>
        </p:nvSpPr>
        <p:spPr>
          <a:xfrm>
            <a:off x="0" y="2514600"/>
            <a:ext cx="152400" cy="4343400"/>
          </a:xfrm>
          <a:custGeom>
            <a:avLst/>
            <a:gdLst/>
            <a:ahLst/>
            <a:cxnLst/>
            <a:rect l="l" t="t" r="r" b="b"/>
            <a:pathLst>
              <a:path w="152400" h="4343400">
                <a:moveTo>
                  <a:pt x="0" y="4343399"/>
                </a:moveTo>
                <a:lnTo>
                  <a:pt x="152400" y="4343399"/>
                </a:lnTo>
                <a:lnTo>
                  <a:pt x="152400" y="0"/>
                </a:lnTo>
                <a:lnTo>
                  <a:pt x="0" y="0"/>
                </a:lnTo>
                <a:lnTo>
                  <a:pt x="0" y="4343399"/>
                </a:lnTo>
                <a:close/>
              </a:path>
            </a:pathLst>
          </a:custGeom>
          <a:solidFill>
            <a:srgbClr val="FFFFFF"/>
          </a:solidFill>
        </p:spPr>
        <p:txBody>
          <a:bodyPr wrap="square" lIns="0" tIns="0" rIns="0" bIns="0" rtlCol="0"/>
          <a:lstStyle/>
          <a:p>
            <a:endParaRPr/>
          </a:p>
        </p:txBody>
      </p:sp>
      <p:sp>
        <p:nvSpPr>
          <p:cNvPr id="7" name="object 7"/>
          <p:cNvSpPr/>
          <p:nvPr/>
        </p:nvSpPr>
        <p:spPr>
          <a:xfrm>
            <a:off x="0" y="0"/>
            <a:ext cx="9144000" cy="2514600"/>
          </a:xfrm>
          <a:custGeom>
            <a:avLst/>
            <a:gdLst/>
            <a:ahLst/>
            <a:cxnLst/>
            <a:rect l="l" t="t" r="r" b="b"/>
            <a:pathLst>
              <a:path w="9144000" h="2514600">
                <a:moveTo>
                  <a:pt x="0" y="2514600"/>
                </a:moveTo>
                <a:lnTo>
                  <a:pt x="9144000" y="2514600"/>
                </a:lnTo>
                <a:lnTo>
                  <a:pt x="9144000" y="0"/>
                </a:lnTo>
                <a:lnTo>
                  <a:pt x="0" y="0"/>
                </a:lnTo>
                <a:lnTo>
                  <a:pt x="0" y="2514600"/>
                </a:lnTo>
                <a:close/>
              </a:path>
            </a:pathLst>
          </a:custGeom>
          <a:solidFill>
            <a:srgbClr val="FFFFFF"/>
          </a:solidFill>
        </p:spPr>
        <p:txBody>
          <a:bodyPr wrap="square" lIns="0" tIns="0" rIns="0" bIns="0" rtlCol="0"/>
          <a:lstStyle/>
          <a:p>
            <a:endParaRPr/>
          </a:p>
        </p:txBody>
      </p:sp>
      <p:sp>
        <p:nvSpPr>
          <p:cNvPr id="8" name="object 8"/>
          <p:cNvSpPr/>
          <p:nvPr/>
        </p:nvSpPr>
        <p:spPr>
          <a:xfrm>
            <a:off x="146304" y="6391655"/>
            <a:ext cx="8833485" cy="309880"/>
          </a:xfrm>
          <a:custGeom>
            <a:avLst/>
            <a:gdLst/>
            <a:ahLst/>
            <a:cxnLst/>
            <a:rect l="l" t="t" r="r" b="b"/>
            <a:pathLst>
              <a:path w="8833485" h="309879">
                <a:moveTo>
                  <a:pt x="0" y="309562"/>
                </a:moveTo>
                <a:lnTo>
                  <a:pt x="8833104" y="309562"/>
                </a:lnTo>
                <a:lnTo>
                  <a:pt x="8833104" y="0"/>
                </a:lnTo>
                <a:lnTo>
                  <a:pt x="0" y="0"/>
                </a:lnTo>
                <a:lnTo>
                  <a:pt x="0" y="309562"/>
                </a:lnTo>
                <a:close/>
              </a:path>
            </a:pathLst>
          </a:custGeom>
          <a:solidFill>
            <a:srgbClr val="8BACAD"/>
          </a:solidFill>
        </p:spPr>
        <p:txBody>
          <a:bodyPr wrap="square" lIns="0" tIns="0" rIns="0" bIns="0" rtlCol="0"/>
          <a:lstStyle/>
          <a:p>
            <a:endParaRPr/>
          </a:p>
        </p:txBody>
      </p:sp>
      <p:sp>
        <p:nvSpPr>
          <p:cNvPr id="9" name="object 9"/>
          <p:cNvSpPr/>
          <p:nvPr/>
        </p:nvSpPr>
        <p:spPr>
          <a:xfrm>
            <a:off x="155447" y="2420111"/>
            <a:ext cx="8833485" cy="0"/>
          </a:xfrm>
          <a:custGeom>
            <a:avLst/>
            <a:gdLst/>
            <a:ahLst/>
            <a:cxnLst/>
            <a:rect l="l" t="t" r="r" b="b"/>
            <a:pathLst>
              <a:path w="8833485">
                <a:moveTo>
                  <a:pt x="0" y="0"/>
                </a:moveTo>
                <a:lnTo>
                  <a:pt x="8833104" y="0"/>
                </a:lnTo>
              </a:path>
            </a:pathLst>
          </a:custGeom>
          <a:ln w="11430">
            <a:solidFill>
              <a:srgbClr val="7A9799"/>
            </a:solidFill>
            <a:prstDash val="dash"/>
          </a:ln>
        </p:spPr>
        <p:txBody>
          <a:bodyPr wrap="square" lIns="0" tIns="0" rIns="0" bIns="0" rtlCol="0"/>
          <a:lstStyle/>
          <a:p>
            <a:endParaRPr/>
          </a:p>
        </p:txBody>
      </p:sp>
      <p:sp>
        <p:nvSpPr>
          <p:cNvPr id="10" name="object 10"/>
          <p:cNvSpPr/>
          <p:nvPr/>
        </p:nvSpPr>
        <p:spPr>
          <a:xfrm>
            <a:off x="152400" y="152400"/>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524">
            <a:solidFill>
              <a:srgbClr val="7A9799"/>
            </a:solidFill>
          </a:ln>
        </p:spPr>
        <p:txBody>
          <a:bodyPr wrap="square" lIns="0" tIns="0" rIns="0" bIns="0" rtlCol="0"/>
          <a:lstStyle/>
          <a:p>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bject 11"/>
          <p:cNvSpPr/>
          <p:nvPr/>
        </p:nvSpPr>
        <p:spPr>
          <a:xfrm>
            <a:off x="4267200" y="2115311"/>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1010" y="329790"/>
                </a:lnTo>
                <a:lnTo>
                  <a:pt x="8861" y="378027"/>
                </a:lnTo>
                <a:lnTo>
                  <a:pt x="23961" y="423416"/>
                </a:lnTo>
                <a:lnTo>
                  <a:pt x="45680" y="465328"/>
                </a:lnTo>
                <a:lnTo>
                  <a:pt x="73391" y="503135"/>
                </a:lnTo>
                <a:lnTo>
                  <a:pt x="106464" y="536208"/>
                </a:lnTo>
                <a:lnTo>
                  <a:pt x="144271" y="563919"/>
                </a:lnTo>
                <a:lnTo>
                  <a:pt x="186183" y="585638"/>
                </a:lnTo>
                <a:lnTo>
                  <a:pt x="231572" y="600738"/>
                </a:lnTo>
                <a:lnTo>
                  <a:pt x="279809" y="608589"/>
                </a:lnTo>
                <a:lnTo>
                  <a:pt x="304800" y="609600"/>
                </a:lnTo>
                <a:lnTo>
                  <a:pt x="329790" y="608589"/>
                </a:lnTo>
                <a:lnTo>
                  <a:pt x="378027" y="600738"/>
                </a:lnTo>
                <a:lnTo>
                  <a:pt x="423416" y="585638"/>
                </a:lnTo>
                <a:lnTo>
                  <a:pt x="465328" y="563919"/>
                </a:lnTo>
                <a:lnTo>
                  <a:pt x="503135" y="536208"/>
                </a:lnTo>
                <a:lnTo>
                  <a:pt x="536208" y="503135"/>
                </a:lnTo>
                <a:lnTo>
                  <a:pt x="563919" y="465328"/>
                </a:lnTo>
                <a:lnTo>
                  <a:pt x="585638" y="423416"/>
                </a:lnTo>
                <a:lnTo>
                  <a:pt x="600738" y="378027"/>
                </a:lnTo>
                <a:lnTo>
                  <a:pt x="608589" y="329790"/>
                </a:lnTo>
                <a:lnTo>
                  <a:pt x="609600" y="304800"/>
                </a:lnTo>
                <a:lnTo>
                  <a:pt x="608589" y="279809"/>
                </a:lnTo>
                <a:lnTo>
                  <a:pt x="600738" y="231572"/>
                </a:lnTo>
                <a:lnTo>
                  <a:pt x="585638" y="186183"/>
                </a:lnTo>
                <a:lnTo>
                  <a:pt x="563919" y="144271"/>
                </a:lnTo>
                <a:lnTo>
                  <a:pt x="536208" y="106464"/>
                </a:lnTo>
                <a:lnTo>
                  <a:pt x="503135" y="73391"/>
                </a:lnTo>
                <a:lnTo>
                  <a:pt x="465328" y="45680"/>
                </a:lnTo>
                <a:lnTo>
                  <a:pt x="423416" y="23961"/>
                </a:lnTo>
                <a:lnTo>
                  <a:pt x="378027" y="8861"/>
                </a:lnTo>
                <a:lnTo>
                  <a:pt x="329790" y="1010"/>
                </a:lnTo>
                <a:lnTo>
                  <a:pt x="304800" y="0"/>
                </a:lnTo>
                <a:close/>
              </a:path>
            </a:pathLst>
          </a:custGeom>
          <a:solidFill>
            <a:srgbClr val="FFFFFF"/>
          </a:solidFill>
        </p:spPr>
        <p:txBody>
          <a:bodyPr wrap="square" lIns="0" tIns="0" rIns="0" bIns="0" rtlCol="0"/>
          <a:lstStyle/>
          <a:p>
            <a:endParaRPr/>
          </a:p>
        </p:txBody>
      </p:sp>
      <p:sp>
        <p:nvSpPr>
          <p:cNvPr id="12" name="object 12"/>
          <p:cNvSpPr/>
          <p:nvPr/>
        </p:nvSpPr>
        <p:spPr>
          <a:xfrm>
            <a:off x="4361688" y="2209800"/>
            <a:ext cx="421005" cy="421005"/>
          </a:xfrm>
          <a:custGeom>
            <a:avLst/>
            <a:gdLst/>
            <a:ahLst/>
            <a:cxnLst/>
            <a:rect l="l" t="t" r="r" b="b"/>
            <a:pathLst>
              <a:path w="421004" h="421005">
                <a:moveTo>
                  <a:pt x="210312" y="0"/>
                </a:moveTo>
                <a:lnTo>
                  <a:pt x="159754" y="6109"/>
                </a:lnTo>
                <a:lnTo>
                  <a:pt x="113638" y="23464"/>
                </a:lnTo>
                <a:lnTo>
                  <a:pt x="73421" y="50608"/>
                </a:lnTo>
                <a:lnTo>
                  <a:pt x="40562" y="86081"/>
                </a:lnTo>
                <a:lnTo>
                  <a:pt x="16519" y="128426"/>
                </a:lnTo>
                <a:lnTo>
                  <a:pt x="2751" y="176185"/>
                </a:lnTo>
                <a:lnTo>
                  <a:pt x="0" y="210312"/>
                </a:lnTo>
                <a:lnTo>
                  <a:pt x="696" y="227568"/>
                </a:lnTo>
                <a:lnTo>
                  <a:pt x="10716" y="276807"/>
                </a:lnTo>
                <a:lnTo>
                  <a:pt x="31496" y="321118"/>
                </a:lnTo>
                <a:lnTo>
                  <a:pt x="61579" y="359044"/>
                </a:lnTo>
                <a:lnTo>
                  <a:pt x="99505" y="389127"/>
                </a:lnTo>
                <a:lnTo>
                  <a:pt x="143816" y="409907"/>
                </a:lnTo>
                <a:lnTo>
                  <a:pt x="193055" y="419927"/>
                </a:lnTo>
                <a:lnTo>
                  <a:pt x="210312" y="420624"/>
                </a:lnTo>
                <a:lnTo>
                  <a:pt x="227568" y="419927"/>
                </a:lnTo>
                <a:lnTo>
                  <a:pt x="276807" y="409907"/>
                </a:lnTo>
                <a:lnTo>
                  <a:pt x="321118" y="389127"/>
                </a:lnTo>
                <a:lnTo>
                  <a:pt x="359044" y="359044"/>
                </a:lnTo>
                <a:lnTo>
                  <a:pt x="389127" y="321118"/>
                </a:lnTo>
                <a:lnTo>
                  <a:pt x="409907" y="276807"/>
                </a:lnTo>
                <a:lnTo>
                  <a:pt x="419927" y="227568"/>
                </a:lnTo>
                <a:lnTo>
                  <a:pt x="420624" y="210312"/>
                </a:lnTo>
                <a:lnTo>
                  <a:pt x="419927" y="193055"/>
                </a:lnTo>
                <a:lnTo>
                  <a:pt x="409907" y="143816"/>
                </a:lnTo>
                <a:lnTo>
                  <a:pt x="389127" y="99505"/>
                </a:lnTo>
                <a:lnTo>
                  <a:pt x="359044" y="61579"/>
                </a:lnTo>
                <a:lnTo>
                  <a:pt x="321118" y="31496"/>
                </a:lnTo>
                <a:lnTo>
                  <a:pt x="276807" y="10716"/>
                </a:lnTo>
                <a:lnTo>
                  <a:pt x="227568" y="696"/>
                </a:lnTo>
                <a:lnTo>
                  <a:pt x="210312" y="0"/>
                </a:lnTo>
                <a:close/>
              </a:path>
            </a:pathLst>
          </a:custGeom>
          <a:solidFill>
            <a:srgbClr val="FFFFFF"/>
          </a:solidFill>
        </p:spPr>
        <p:txBody>
          <a:bodyPr wrap="square" lIns="0" tIns="0" rIns="0" bIns="0" rtlCol="0"/>
          <a:lstStyle/>
          <a:p>
            <a:endParaRPr/>
          </a:p>
        </p:txBody>
      </p:sp>
      <p:sp>
        <p:nvSpPr>
          <p:cNvPr id="13" name="object 13"/>
          <p:cNvSpPr/>
          <p:nvPr/>
        </p:nvSpPr>
        <p:spPr>
          <a:xfrm>
            <a:off x="4336288" y="2184654"/>
            <a:ext cx="471805" cy="471170"/>
          </a:xfrm>
          <a:custGeom>
            <a:avLst/>
            <a:gdLst/>
            <a:ahLst/>
            <a:cxnLst/>
            <a:rect l="l" t="t" r="r" b="b"/>
            <a:pathLst>
              <a:path w="471804" h="471169">
                <a:moveTo>
                  <a:pt x="234441" y="0"/>
                </a:moveTo>
                <a:lnTo>
                  <a:pt x="187071" y="5080"/>
                </a:lnTo>
                <a:lnTo>
                  <a:pt x="142875" y="19050"/>
                </a:lnTo>
                <a:lnTo>
                  <a:pt x="102997" y="41910"/>
                </a:lnTo>
                <a:lnTo>
                  <a:pt x="68199" y="69850"/>
                </a:lnTo>
                <a:lnTo>
                  <a:pt x="39624" y="105410"/>
                </a:lnTo>
                <a:lnTo>
                  <a:pt x="18161" y="146050"/>
                </a:lnTo>
                <a:lnTo>
                  <a:pt x="4572" y="190500"/>
                </a:lnTo>
                <a:lnTo>
                  <a:pt x="0" y="237490"/>
                </a:lnTo>
                <a:lnTo>
                  <a:pt x="1397" y="261620"/>
                </a:lnTo>
                <a:lnTo>
                  <a:pt x="11049" y="307340"/>
                </a:lnTo>
                <a:lnTo>
                  <a:pt x="29083" y="349250"/>
                </a:lnTo>
                <a:lnTo>
                  <a:pt x="54610" y="387350"/>
                </a:lnTo>
                <a:lnTo>
                  <a:pt x="86740" y="419100"/>
                </a:lnTo>
                <a:lnTo>
                  <a:pt x="124460" y="444500"/>
                </a:lnTo>
                <a:lnTo>
                  <a:pt x="166877" y="461010"/>
                </a:lnTo>
                <a:lnTo>
                  <a:pt x="212978" y="471170"/>
                </a:lnTo>
                <a:lnTo>
                  <a:pt x="236982" y="471170"/>
                </a:lnTo>
                <a:lnTo>
                  <a:pt x="261112" y="469900"/>
                </a:lnTo>
                <a:lnTo>
                  <a:pt x="284352" y="467360"/>
                </a:lnTo>
                <a:lnTo>
                  <a:pt x="306959" y="461010"/>
                </a:lnTo>
                <a:lnTo>
                  <a:pt x="322471" y="454660"/>
                </a:lnTo>
                <a:lnTo>
                  <a:pt x="236092" y="454660"/>
                </a:lnTo>
                <a:lnTo>
                  <a:pt x="213740" y="453390"/>
                </a:lnTo>
                <a:lnTo>
                  <a:pt x="171069" y="444500"/>
                </a:lnTo>
                <a:lnTo>
                  <a:pt x="131825" y="429260"/>
                </a:lnTo>
                <a:lnTo>
                  <a:pt x="96900" y="405130"/>
                </a:lnTo>
                <a:lnTo>
                  <a:pt x="67183" y="375920"/>
                </a:lnTo>
                <a:lnTo>
                  <a:pt x="43561" y="340360"/>
                </a:lnTo>
                <a:lnTo>
                  <a:pt x="26924" y="302260"/>
                </a:lnTo>
                <a:lnTo>
                  <a:pt x="18034" y="259080"/>
                </a:lnTo>
                <a:lnTo>
                  <a:pt x="16954" y="237490"/>
                </a:lnTo>
                <a:lnTo>
                  <a:pt x="16958" y="234950"/>
                </a:lnTo>
                <a:lnTo>
                  <a:pt x="21336" y="191770"/>
                </a:lnTo>
                <a:lnTo>
                  <a:pt x="34036" y="151130"/>
                </a:lnTo>
                <a:lnTo>
                  <a:pt x="54101" y="114300"/>
                </a:lnTo>
                <a:lnTo>
                  <a:pt x="80772" y="81280"/>
                </a:lnTo>
                <a:lnTo>
                  <a:pt x="113157" y="54610"/>
                </a:lnTo>
                <a:lnTo>
                  <a:pt x="150240" y="34290"/>
                </a:lnTo>
                <a:lnTo>
                  <a:pt x="191262" y="21590"/>
                </a:lnTo>
                <a:lnTo>
                  <a:pt x="235331" y="17780"/>
                </a:lnTo>
                <a:lnTo>
                  <a:pt x="323269" y="17780"/>
                </a:lnTo>
                <a:lnTo>
                  <a:pt x="304546" y="10160"/>
                </a:lnTo>
                <a:lnTo>
                  <a:pt x="281939" y="5080"/>
                </a:lnTo>
                <a:lnTo>
                  <a:pt x="258445" y="1270"/>
                </a:lnTo>
                <a:lnTo>
                  <a:pt x="234441" y="0"/>
                </a:lnTo>
                <a:close/>
              </a:path>
              <a:path w="471804" h="471169">
                <a:moveTo>
                  <a:pt x="323269" y="17780"/>
                </a:moveTo>
                <a:lnTo>
                  <a:pt x="235331" y="17780"/>
                </a:lnTo>
                <a:lnTo>
                  <a:pt x="257683" y="19050"/>
                </a:lnTo>
                <a:lnTo>
                  <a:pt x="279400" y="21590"/>
                </a:lnTo>
                <a:lnTo>
                  <a:pt x="320548" y="34290"/>
                </a:lnTo>
                <a:lnTo>
                  <a:pt x="357759" y="54610"/>
                </a:lnTo>
                <a:lnTo>
                  <a:pt x="390144" y="81280"/>
                </a:lnTo>
                <a:lnTo>
                  <a:pt x="416940" y="113030"/>
                </a:lnTo>
                <a:lnTo>
                  <a:pt x="437134" y="151130"/>
                </a:lnTo>
                <a:lnTo>
                  <a:pt x="449961" y="191770"/>
                </a:lnTo>
                <a:lnTo>
                  <a:pt x="454469" y="234950"/>
                </a:lnTo>
                <a:lnTo>
                  <a:pt x="454465" y="237490"/>
                </a:lnTo>
                <a:lnTo>
                  <a:pt x="450088" y="279400"/>
                </a:lnTo>
                <a:lnTo>
                  <a:pt x="437514" y="321310"/>
                </a:lnTo>
                <a:lnTo>
                  <a:pt x="417322" y="358140"/>
                </a:lnTo>
                <a:lnTo>
                  <a:pt x="390778" y="391160"/>
                </a:lnTo>
                <a:lnTo>
                  <a:pt x="358394" y="417830"/>
                </a:lnTo>
                <a:lnTo>
                  <a:pt x="321310" y="438150"/>
                </a:lnTo>
                <a:lnTo>
                  <a:pt x="280162" y="450850"/>
                </a:lnTo>
                <a:lnTo>
                  <a:pt x="236092" y="454660"/>
                </a:lnTo>
                <a:lnTo>
                  <a:pt x="322471" y="454660"/>
                </a:lnTo>
                <a:lnTo>
                  <a:pt x="368553" y="430530"/>
                </a:lnTo>
                <a:lnTo>
                  <a:pt x="403351" y="401320"/>
                </a:lnTo>
                <a:lnTo>
                  <a:pt x="431800" y="367030"/>
                </a:lnTo>
                <a:lnTo>
                  <a:pt x="453389" y="326390"/>
                </a:lnTo>
                <a:lnTo>
                  <a:pt x="466851" y="281940"/>
                </a:lnTo>
                <a:lnTo>
                  <a:pt x="471424" y="234950"/>
                </a:lnTo>
                <a:lnTo>
                  <a:pt x="470026" y="210820"/>
                </a:lnTo>
                <a:lnTo>
                  <a:pt x="460501" y="165100"/>
                </a:lnTo>
                <a:lnTo>
                  <a:pt x="442340" y="123190"/>
                </a:lnTo>
                <a:lnTo>
                  <a:pt x="416813" y="85090"/>
                </a:lnTo>
                <a:lnTo>
                  <a:pt x="384683" y="53340"/>
                </a:lnTo>
                <a:lnTo>
                  <a:pt x="347090" y="27940"/>
                </a:lnTo>
                <a:lnTo>
                  <a:pt x="326389" y="19050"/>
                </a:lnTo>
                <a:lnTo>
                  <a:pt x="323269" y="17780"/>
                </a:lnTo>
                <a:close/>
              </a:path>
              <a:path w="471804" h="471169">
                <a:moveTo>
                  <a:pt x="236092" y="34290"/>
                </a:moveTo>
                <a:lnTo>
                  <a:pt x="195452" y="38100"/>
                </a:lnTo>
                <a:lnTo>
                  <a:pt x="157607" y="49530"/>
                </a:lnTo>
                <a:lnTo>
                  <a:pt x="123189" y="68580"/>
                </a:lnTo>
                <a:lnTo>
                  <a:pt x="93345" y="92710"/>
                </a:lnTo>
                <a:lnTo>
                  <a:pt x="68579" y="123190"/>
                </a:lnTo>
                <a:lnTo>
                  <a:pt x="49911" y="157480"/>
                </a:lnTo>
                <a:lnTo>
                  <a:pt x="38100" y="194310"/>
                </a:lnTo>
                <a:lnTo>
                  <a:pt x="33968" y="234950"/>
                </a:lnTo>
                <a:lnTo>
                  <a:pt x="33964" y="237490"/>
                </a:lnTo>
                <a:lnTo>
                  <a:pt x="34798" y="256540"/>
                </a:lnTo>
                <a:lnTo>
                  <a:pt x="42799" y="295910"/>
                </a:lnTo>
                <a:lnTo>
                  <a:pt x="58038" y="331470"/>
                </a:lnTo>
                <a:lnTo>
                  <a:pt x="79628" y="364490"/>
                </a:lnTo>
                <a:lnTo>
                  <a:pt x="107061" y="391160"/>
                </a:lnTo>
                <a:lnTo>
                  <a:pt x="139191" y="412750"/>
                </a:lnTo>
                <a:lnTo>
                  <a:pt x="175387" y="429260"/>
                </a:lnTo>
                <a:lnTo>
                  <a:pt x="214629" y="436880"/>
                </a:lnTo>
                <a:lnTo>
                  <a:pt x="235331" y="438150"/>
                </a:lnTo>
                <a:lnTo>
                  <a:pt x="255904" y="436880"/>
                </a:lnTo>
                <a:lnTo>
                  <a:pt x="275971" y="434340"/>
                </a:lnTo>
                <a:lnTo>
                  <a:pt x="295401" y="429260"/>
                </a:lnTo>
                <a:lnTo>
                  <a:pt x="313944" y="422910"/>
                </a:lnTo>
                <a:lnTo>
                  <a:pt x="318987" y="420370"/>
                </a:lnTo>
                <a:lnTo>
                  <a:pt x="215391" y="420370"/>
                </a:lnTo>
                <a:lnTo>
                  <a:pt x="179577" y="412750"/>
                </a:lnTo>
                <a:lnTo>
                  <a:pt x="131445" y="388620"/>
                </a:lnTo>
                <a:lnTo>
                  <a:pt x="92201" y="353060"/>
                </a:lnTo>
                <a:lnTo>
                  <a:pt x="64897" y="307340"/>
                </a:lnTo>
                <a:lnTo>
                  <a:pt x="51562" y="254000"/>
                </a:lnTo>
                <a:lnTo>
                  <a:pt x="50800" y="234950"/>
                </a:lnTo>
                <a:lnTo>
                  <a:pt x="51815" y="215900"/>
                </a:lnTo>
                <a:lnTo>
                  <a:pt x="65786" y="162560"/>
                </a:lnTo>
                <a:lnTo>
                  <a:pt x="93725" y="118110"/>
                </a:lnTo>
                <a:lnTo>
                  <a:pt x="133350" y="82550"/>
                </a:lnTo>
                <a:lnTo>
                  <a:pt x="181990" y="58420"/>
                </a:lnTo>
                <a:lnTo>
                  <a:pt x="236982" y="50800"/>
                </a:lnTo>
                <a:lnTo>
                  <a:pt x="314706" y="50800"/>
                </a:lnTo>
                <a:lnTo>
                  <a:pt x="296163" y="43180"/>
                </a:lnTo>
                <a:lnTo>
                  <a:pt x="276860" y="38100"/>
                </a:lnTo>
                <a:lnTo>
                  <a:pt x="256794" y="35560"/>
                </a:lnTo>
                <a:lnTo>
                  <a:pt x="236092" y="34290"/>
                </a:lnTo>
                <a:close/>
              </a:path>
              <a:path w="471804" h="471169">
                <a:moveTo>
                  <a:pt x="314706" y="50800"/>
                </a:moveTo>
                <a:lnTo>
                  <a:pt x="236982" y="50800"/>
                </a:lnTo>
                <a:lnTo>
                  <a:pt x="256032" y="52070"/>
                </a:lnTo>
                <a:lnTo>
                  <a:pt x="274192" y="54610"/>
                </a:lnTo>
                <a:lnTo>
                  <a:pt x="324992" y="73660"/>
                </a:lnTo>
                <a:lnTo>
                  <a:pt x="367411" y="106680"/>
                </a:lnTo>
                <a:lnTo>
                  <a:pt x="399034" y="148590"/>
                </a:lnTo>
                <a:lnTo>
                  <a:pt x="417067" y="200660"/>
                </a:lnTo>
                <a:lnTo>
                  <a:pt x="420624" y="237490"/>
                </a:lnTo>
                <a:lnTo>
                  <a:pt x="419608" y="256540"/>
                </a:lnTo>
                <a:lnTo>
                  <a:pt x="405638" y="308610"/>
                </a:lnTo>
                <a:lnTo>
                  <a:pt x="377698" y="354330"/>
                </a:lnTo>
                <a:lnTo>
                  <a:pt x="338200" y="389890"/>
                </a:lnTo>
                <a:lnTo>
                  <a:pt x="289560" y="412750"/>
                </a:lnTo>
                <a:lnTo>
                  <a:pt x="253364" y="420370"/>
                </a:lnTo>
                <a:lnTo>
                  <a:pt x="318987" y="420370"/>
                </a:lnTo>
                <a:lnTo>
                  <a:pt x="363854" y="392430"/>
                </a:lnTo>
                <a:lnTo>
                  <a:pt x="391287" y="364490"/>
                </a:lnTo>
                <a:lnTo>
                  <a:pt x="413003" y="332740"/>
                </a:lnTo>
                <a:lnTo>
                  <a:pt x="428371" y="295910"/>
                </a:lnTo>
                <a:lnTo>
                  <a:pt x="436499" y="257810"/>
                </a:lnTo>
                <a:lnTo>
                  <a:pt x="437459" y="234950"/>
                </a:lnTo>
                <a:lnTo>
                  <a:pt x="436625" y="215900"/>
                </a:lnTo>
                <a:lnTo>
                  <a:pt x="428625" y="176530"/>
                </a:lnTo>
                <a:lnTo>
                  <a:pt x="413512" y="139700"/>
                </a:lnTo>
                <a:lnTo>
                  <a:pt x="391795" y="107950"/>
                </a:lnTo>
                <a:lnTo>
                  <a:pt x="364489" y="80010"/>
                </a:lnTo>
                <a:lnTo>
                  <a:pt x="332359" y="58420"/>
                </a:lnTo>
                <a:lnTo>
                  <a:pt x="314706" y="50800"/>
                </a:lnTo>
                <a:close/>
              </a:path>
            </a:pathLst>
          </a:custGeom>
          <a:solidFill>
            <a:srgbClr val="7A9799"/>
          </a:solidFill>
        </p:spPr>
        <p:txBody>
          <a:bodyPr wrap="square" lIns="0" tIns="0" rIns="0" bIns="0" rtlCol="0"/>
          <a:lstStyle/>
          <a:p>
            <a:endParaRPr/>
          </a:p>
        </p:txBody>
      </p:sp>
      <p:sp>
        <p:nvSpPr>
          <p:cNvPr id="14" name="object 14"/>
          <p:cNvSpPr txBox="1"/>
          <p:nvPr/>
        </p:nvSpPr>
        <p:spPr>
          <a:xfrm>
            <a:off x="1757552" y="3940930"/>
            <a:ext cx="5588635" cy="738664"/>
          </a:xfrm>
          <a:prstGeom prst="rect">
            <a:avLst/>
          </a:prstGeom>
        </p:spPr>
        <p:txBody>
          <a:bodyPr vert="horz" wrap="square" lIns="0" tIns="0" rIns="0" bIns="0" rtlCol="0">
            <a:spAutoFit/>
          </a:bodyPr>
          <a:lstStyle/>
          <a:p>
            <a:pPr algn="ctr">
              <a:lnSpc>
                <a:spcPct val="100000"/>
              </a:lnSpc>
            </a:pPr>
            <a:r>
              <a:rPr lang="en-US" sz="1600" b="1" spc="300" dirty="0" smtClean="0">
                <a:solidFill>
                  <a:schemeClr val="bg1"/>
                </a:solidFill>
                <a:latin typeface="Berlin Sans FB" panose="020E0602020502020306" pitchFamily="34" charset="0"/>
                <a:cs typeface="Georgia"/>
              </a:rPr>
              <a:t>THE WRITING CENTER</a:t>
            </a:r>
          </a:p>
          <a:p>
            <a:pPr algn="ctr">
              <a:lnSpc>
                <a:spcPct val="100000"/>
              </a:lnSpc>
            </a:pPr>
            <a:r>
              <a:rPr lang="en-US" sz="1600" b="1" spc="-15" dirty="0" smtClean="0">
                <a:solidFill>
                  <a:schemeClr val="bg1"/>
                </a:solidFill>
                <a:latin typeface="Berlin Sans FB" panose="020E0602020502020306" pitchFamily="34" charset="0"/>
                <a:cs typeface="Georgia"/>
              </a:rPr>
              <a:t>AT </a:t>
            </a:r>
            <a:r>
              <a:rPr sz="1600" b="1" spc="-15" dirty="0" smtClean="0">
                <a:solidFill>
                  <a:schemeClr val="bg1"/>
                </a:solidFill>
                <a:latin typeface="Berlin Sans FB" panose="020E0602020502020306" pitchFamily="34" charset="0"/>
                <a:cs typeface="Georgia"/>
              </a:rPr>
              <a:t>S</a:t>
            </a:r>
            <a:r>
              <a:rPr sz="1600" b="1" spc="-160" dirty="0" smtClean="0">
                <a:solidFill>
                  <a:schemeClr val="bg1"/>
                </a:solidFill>
                <a:latin typeface="Berlin Sans FB" panose="020E0602020502020306" pitchFamily="34" charset="0"/>
                <a:cs typeface="Georgia"/>
              </a:rPr>
              <a:t> </a:t>
            </a:r>
            <a:r>
              <a:rPr sz="1600" b="1" spc="-20" dirty="0">
                <a:solidFill>
                  <a:schemeClr val="bg1"/>
                </a:solidFill>
                <a:latin typeface="Berlin Sans FB" panose="020E0602020502020306" pitchFamily="34" charset="0"/>
                <a:cs typeface="Georgia"/>
              </a:rPr>
              <a:t>M</a:t>
            </a:r>
            <a:r>
              <a:rPr sz="1600" b="1" spc="-160" dirty="0">
                <a:solidFill>
                  <a:schemeClr val="bg1"/>
                </a:solidFill>
                <a:latin typeface="Berlin Sans FB" panose="020E0602020502020306" pitchFamily="34" charset="0"/>
                <a:cs typeface="Georgia"/>
              </a:rPr>
              <a:t> </a:t>
            </a:r>
            <a:r>
              <a:rPr sz="1600" b="1" spc="-10" dirty="0">
                <a:solidFill>
                  <a:schemeClr val="bg1"/>
                </a:solidFill>
                <a:latin typeface="Berlin Sans FB" panose="020E0602020502020306" pitchFamily="34" charset="0"/>
                <a:cs typeface="Georgia"/>
              </a:rPr>
              <a:t>I</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T</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H</a:t>
            </a:r>
            <a:r>
              <a:rPr sz="1600" b="1" dirty="0">
                <a:solidFill>
                  <a:schemeClr val="bg1"/>
                </a:solidFill>
                <a:latin typeface="Berlin Sans FB" panose="020E0602020502020306" pitchFamily="34" charset="0"/>
                <a:cs typeface="Georgia"/>
              </a:rPr>
              <a:t> </a:t>
            </a:r>
            <a:r>
              <a:rPr sz="1600" b="1" spc="10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V</a:t>
            </a:r>
            <a:r>
              <a:rPr sz="1600" b="1" spc="-165" dirty="0">
                <a:solidFill>
                  <a:schemeClr val="bg1"/>
                </a:solidFill>
                <a:latin typeface="Berlin Sans FB" panose="020E0602020502020306" pitchFamily="34" charset="0"/>
                <a:cs typeface="Georgia"/>
              </a:rPr>
              <a:t> </a:t>
            </a:r>
            <a:r>
              <a:rPr sz="1600" b="1" spc="-10" dirty="0">
                <a:solidFill>
                  <a:schemeClr val="bg1"/>
                </a:solidFill>
                <a:latin typeface="Berlin Sans FB" panose="020E0602020502020306" pitchFamily="34" charset="0"/>
                <a:cs typeface="Georgia"/>
              </a:rPr>
              <a:t>I</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D</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A</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L</a:t>
            </a:r>
            <a:r>
              <a:rPr sz="1600" b="1" dirty="0">
                <a:solidFill>
                  <a:schemeClr val="bg1"/>
                </a:solidFill>
                <a:latin typeface="Berlin Sans FB" panose="020E0602020502020306" pitchFamily="34" charset="0"/>
                <a:cs typeface="Georgia"/>
              </a:rPr>
              <a:t> </a:t>
            </a:r>
            <a:r>
              <a:rPr sz="1600" b="1" spc="114"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L</a:t>
            </a:r>
            <a:r>
              <a:rPr sz="1600" b="1" spc="-160" dirty="0">
                <a:solidFill>
                  <a:schemeClr val="bg1"/>
                </a:solidFill>
                <a:latin typeface="Berlin Sans FB" panose="020E0602020502020306" pitchFamily="34" charset="0"/>
                <a:cs typeface="Georgia"/>
              </a:rPr>
              <a:t> </a:t>
            </a:r>
            <a:r>
              <a:rPr sz="1600" b="1" spc="-10" dirty="0">
                <a:solidFill>
                  <a:schemeClr val="bg1"/>
                </a:solidFill>
                <a:latin typeface="Berlin Sans FB" panose="020E0602020502020306" pitchFamily="34" charset="0"/>
                <a:cs typeface="Georgia"/>
              </a:rPr>
              <a:t>I</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T</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E</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R</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A</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C</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Y</a:t>
            </a:r>
            <a:r>
              <a:rPr sz="1600" b="1" dirty="0">
                <a:solidFill>
                  <a:schemeClr val="bg1"/>
                </a:solidFill>
                <a:latin typeface="Berlin Sans FB" panose="020E0602020502020306" pitchFamily="34" charset="0"/>
                <a:cs typeface="Georgia"/>
              </a:rPr>
              <a:t> </a:t>
            </a:r>
            <a:r>
              <a:rPr sz="1600" b="1" spc="12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A</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N</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D</a:t>
            </a:r>
            <a:r>
              <a:rPr sz="1600" b="1" dirty="0">
                <a:solidFill>
                  <a:schemeClr val="bg1"/>
                </a:solidFill>
                <a:latin typeface="Berlin Sans FB" panose="020E0602020502020306" pitchFamily="34" charset="0"/>
                <a:cs typeface="Georgia"/>
              </a:rPr>
              <a:t> </a:t>
            </a:r>
            <a:r>
              <a:rPr sz="1600" b="1" spc="8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L</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A</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N</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G</a:t>
            </a:r>
            <a:r>
              <a:rPr sz="1600" b="1" spc="-16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U</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A</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G</a:t>
            </a:r>
            <a:r>
              <a:rPr sz="1600" b="1" spc="-16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E</a:t>
            </a:r>
            <a:endParaRPr sz="1600" b="1" dirty="0">
              <a:solidFill>
                <a:schemeClr val="bg1"/>
              </a:solidFill>
              <a:latin typeface="Berlin Sans FB" panose="020E0602020502020306" pitchFamily="34" charset="0"/>
              <a:cs typeface="Georgia"/>
            </a:endParaRPr>
          </a:p>
          <a:p>
            <a:pPr marL="6350" algn="ctr">
              <a:lnSpc>
                <a:spcPct val="100000"/>
              </a:lnSpc>
            </a:pPr>
            <a:r>
              <a:rPr sz="1600" b="1" spc="-15" dirty="0">
                <a:solidFill>
                  <a:schemeClr val="bg1"/>
                </a:solidFill>
                <a:latin typeface="Berlin Sans FB" panose="020E0602020502020306" pitchFamily="34" charset="0"/>
                <a:cs typeface="Georgia"/>
              </a:rPr>
              <a:t>C</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E</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N</a:t>
            </a:r>
            <a:r>
              <a:rPr sz="1600" b="1" spc="-155"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T</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E</a:t>
            </a:r>
            <a:r>
              <a:rPr sz="1600" b="1" spc="-160" dirty="0">
                <a:solidFill>
                  <a:schemeClr val="bg1"/>
                </a:solidFill>
                <a:latin typeface="Berlin Sans FB" panose="020E0602020502020306" pitchFamily="34" charset="0"/>
                <a:cs typeface="Georgia"/>
              </a:rPr>
              <a:t> </a:t>
            </a:r>
            <a:r>
              <a:rPr sz="1600" b="1" spc="-15" dirty="0">
                <a:solidFill>
                  <a:schemeClr val="bg1"/>
                </a:solidFill>
                <a:latin typeface="Berlin Sans FB" panose="020E0602020502020306" pitchFamily="34" charset="0"/>
                <a:cs typeface="Georgia"/>
              </a:rPr>
              <a:t>R</a:t>
            </a:r>
            <a:endParaRPr sz="1600" b="1" dirty="0">
              <a:solidFill>
                <a:schemeClr val="bg1"/>
              </a:solidFill>
              <a:latin typeface="Berlin Sans FB" panose="020E0602020502020306" pitchFamily="34" charset="0"/>
              <a:cs typeface="Georgia"/>
            </a:endParaRPr>
          </a:p>
        </p:txBody>
      </p:sp>
      <p:sp>
        <p:nvSpPr>
          <p:cNvPr id="15" name="object 15"/>
          <p:cNvSpPr txBox="1"/>
          <p:nvPr/>
        </p:nvSpPr>
        <p:spPr>
          <a:xfrm>
            <a:off x="1935797" y="5029200"/>
            <a:ext cx="5882005" cy="184666"/>
          </a:xfrm>
          <a:prstGeom prst="rect">
            <a:avLst/>
          </a:prstGeom>
        </p:spPr>
        <p:txBody>
          <a:bodyPr vert="horz" wrap="square" lIns="0" tIns="0" rIns="0" bIns="0" rtlCol="0">
            <a:spAutoFit/>
          </a:bodyPr>
          <a:lstStyle/>
          <a:p>
            <a:pPr marL="12700">
              <a:lnSpc>
                <a:spcPct val="100000"/>
              </a:lnSpc>
            </a:pPr>
            <a:r>
              <a:rPr sz="1200" b="1" spc="-10" dirty="0">
                <a:solidFill>
                  <a:schemeClr val="bg1"/>
                </a:solidFill>
                <a:latin typeface="Berlin Sans FB" panose="020E0602020502020306" pitchFamily="34" charset="0"/>
                <a:cs typeface="Georgia"/>
              </a:rPr>
              <a:t>D</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E</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P</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A</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R</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T</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M</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E</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N</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T  </a:t>
            </a:r>
            <a:r>
              <a:rPr sz="1200" b="1" spc="-130"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O</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F  </a:t>
            </a:r>
            <a:r>
              <a:rPr sz="1200" b="1" spc="-114"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E</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N</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G</a:t>
            </a:r>
            <a:r>
              <a:rPr sz="1200" b="1" spc="-55"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L</a:t>
            </a:r>
            <a:r>
              <a:rPr sz="1200" b="1" spc="-50"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I</a:t>
            </a:r>
            <a:r>
              <a:rPr sz="1200" b="1" spc="-50"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S</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H  </a:t>
            </a:r>
            <a:r>
              <a:rPr sz="1200" b="1" spc="-14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A</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N</a:t>
            </a:r>
            <a:r>
              <a:rPr sz="1200" b="1" spc="-55"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D</a:t>
            </a:r>
            <a:r>
              <a:rPr sz="1200" b="1" dirty="0">
                <a:solidFill>
                  <a:schemeClr val="bg1"/>
                </a:solidFill>
                <a:latin typeface="Berlin Sans FB" panose="020E0602020502020306" pitchFamily="34" charset="0"/>
                <a:cs typeface="Georgia"/>
              </a:rPr>
              <a:t>  </a:t>
            </a:r>
            <a:r>
              <a:rPr sz="1200" b="1" spc="-12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M</a:t>
            </a:r>
            <a:r>
              <a:rPr sz="1200" b="1" spc="-60"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O</a:t>
            </a:r>
            <a:r>
              <a:rPr sz="1200" b="1" spc="-55"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D</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E</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R</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N  </a:t>
            </a:r>
            <a:r>
              <a:rPr sz="1200" b="1" spc="-114"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L</a:t>
            </a:r>
            <a:r>
              <a:rPr sz="1200" b="1" spc="-5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A</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N</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G</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U</a:t>
            </a:r>
            <a:r>
              <a:rPr sz="1200" b="1" spc="-60"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A</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G</a:t>
            </a:r>
            <a:r>
              <a:rPr sz="1200" b="1" spc="-55" dirty="0">
                <a:solidFill>
                  <a:schemeClr val="bg1"/>
                </a:solidFill>
                <a:latin typeface="Berlin Sans FB" panose="020E0602020502020306" pitchFamily="34" charset="0"/>
                <a:cs typeface="Georgia"/>
              </a:rPr>
              <a:t> </a:t>
            </a:r>
            <a:r>
              <a:rPr sz="1200" b="1" dirty="0">
                <a:solidFill>
                  <a:schemeClr val="bg1"/>
                </a:solidFill>
                <a:latin typeface="Berlin Sans FB" panose="020E0602020502020306" pitchFamily="34" charset="0"/>
                <a:cs typeface="Georgia"/>
              </a:rPr>
              <a:t>E</a:t>
            </a:r>
            <a:r>
              <a:rPr sz="1200" b="1" spc="-60" dirty="0">
                <a:solidFill>
                  <a:schemeClr val="bg1"/>
                </a:solidFill>
                <a:latin typeface="Berlin Sans FB" panose="020E0602020502020306" pitchFamily="34" charset="0"/>
                <a:cs typeface="Georgia"/>
              </a:rPr>
              <a:t> </a:t>
            </a:r>
            <a:r>
              <a:rPr sz="1200" b="1" spc="-10" dirty="0">
                <a:solidFill>
                  <a:schemeClr val="bg1"/>
                </a:solidFill>
                <a:latin typeface="Berlin Sans FB" panose="020E0602020502020306" pitchFamily="34" charset="0"/>
                <a:cs typeface="Georgia"/>
              </a:rPr>
              <a:t>S</a:t>
            </a:r>
            <a:endParaRPr sz="1200" dirty="0">
              <a:solidFill>
                <a:schemeClr val="bg1"/>
              </a:solidFill>
              <a:latin typeface="Berlin Sans FB" panose="020E0602020502020306" pitchFamily="34" charset="0"/>
              <a:cs typeface="Georgia"/>
            </a:endParaRPr>
          </a:p>
        </p:txBody>
      </p:sp>
      <p:sp>
        <p:nvSpPr>
          <p:cNvPr id="16" name="object 16"/>
          <p:cNvSpPr txBox="1"/>
          <p:nvPr/>
        </p:nvSpPr>
        <p:spPr>
          <a:xfrm>
            <a:off x="1847469" y="881430"/>
            <a:ext cx="5450205" cy="1292662"/>
          </a:xfrm>
          <a:prstGeom prst="rect">
            <a:avLst/>
          </a:prstGeom>
        </p:spPr>
        <p:txBody>
          <a:bodyPr vert="horz" wrap="square" lIns="0" tIns="0" rIns="0" bIns="0" rtlCol="0">
            <a:spAutoFit/>
          </a:bodyPr>
          <a:lstStyle/>
          <a:p>
            <a:pPr algn="ctr">
              <a:lnSpc>
                <a:spcPct val="100000"/>
              </a:lnSpc>
            </a:pPr>
            <a:r>
              <a:rPr sz="4200" spc="-5" dirty="0">
                <a:solidFill>
                  <a:srgbClr val="911F13"/>
                </a:solidFill>
                <a:latin typeface="Berlin Sans FB Demi" panose="020E0802020502020306" pitchFamily="34" charset="0"/>
                <a:cs typeface="Georgia"/>
              </a:rPr>
              <a:t>EP</a:t>
            </a:r>
            <a:r>
              <a:rPr sz="4200" dirty="0">
                <a:solidFill>
                  <a:srgbClr val="911F13"/>
                </a:solidFill>
                <a:latin typeface="Berlin Sans FB Demi" panose="020E0802020502020306" pitchFamily="34" charset="0"/>
                <a:cs typeface="Georgia"/>
              </a:rPr>
              <a:t>E </a:t>
            </a:r>
            <a:r>
              <a:rPr sz="4200" dirty="0" smtClean="0">
                <a:solidFill>
                  <a:srgbClr val="911F13"/>
                </a:solidFill>
                <a:latin typeface="Berlin Sans FB Demi" panose="020E0802020502020306" pitchFamily="34" charset="0"/>
                <a:cs typeface="Georgia"/>
              </a:rPr>
              <a:t>Prep</a:t>
            </a:r>
            <a:r>
              <a:rPr sz="4200" spc="-20" dirty="0" smtClean="0">
                <a:solidFill>
                  <a:srgbClr val="911F13"/>
                </a:solidFill>
                <a:latin typeface="Berlin Sans FB Demi" panose="020E0802020502020306" pitchFamily="34" charset="0"/>
                <a:cs typeface="Georgia"/>
              </a:rPr>
              <a:t>aration</a:t>
            </a:r>
            <a:r>
              <a:rPr lang="en-US" sz="4200" dirty="0">
                <a:solidFill>
                  <a:srgbClr val="911F13"/>
                </a:solidFill>
                <a:latin typeface="Berlin Sans FB Demi" panose="020E0802020502020306" pitchFamily="34" charset="0"/>
                <a:cs typeface="Georgia"/>
              </a:rPr>
              <a:t> </a:t>
            </a:r>
            <a:r>
              <a:rPr lang="en-US" sz="4200" dirty="0" smtClean="0">
                <a:solidFill>
                  <a:srgbClr val="911F13"/>
                </a:solidFill>
                <a:latin typeface="Berlin Sans FB Demi" panose="020E0802020502020306" pitchFamily="34" charset="0"/>
                <a:cs typeface="Georgia"/>
              </a:rPr>
              <a:t>Workshop</a:t>
            </a:r>
            <a:endParaRPr sz="4200" dirty="0">
              <a:solidFill>
                <a:srgbClr val="911F13"/>
              </a:solidFill>
              <a:latin typeface="Berlin Sans FB Demi" panose="020E0802020502020306" pitchFamily="34" charset="0"/>
              <a:cs typeface="Georgia"/>
            </a:endParaRPr>
          </a:p>
        </p:txBody>
      </p:sp>
      <p:sp>
        <p:nvSpPr>
          <p:cNvPr id="19" name="TextBox 18"/>
          <p:cNvSpPr txBox="1"/>
          <p:nvPr/>
        </p:nvSpPr>
        <p:spPr>
          <a:xfrm>
            <a:off x="3733800" y="3243630"/>
            <a:ext cx="1600200" cy="369332"/>
          </a:xfrm>
          <a:prstGeom prst="rect">
            <a:avLst/>
          </a:prstGeom>
          <a:noFill/>
        </p:spPr>
        <p:txBody>
          <a:bodyPr wrap="square" rtlCol="0">
            <a:spAutoFit/>
          </a:bodyPr>
          <a:lstStyle/>
          <a:p>
            <a:r>
              <a:rPr lang="en-US" dirty="0" smtClean="0">
                <a:solidFill>
                  <a:schemeClr val="bg1"/>
                </a:solidFill>
                <a:latin typeface="Berlin Sans FB Demi" panose="020E0802020502020306" pitchFamily="34" charset="0"/>
              </a:rPr>
              <a:t>Presented by</a:t>
            </a:r>
            <a:endParaRPr lang="en-US" dirty="0">
              <a:solidFill>
                <a:schemeClr val="bg1"/>
              </a:solidFill>
              <a:latin typeface="Berlin Sans FB Demi" panose="020E0802020502020306"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74" y="493370"/>
            <a:ext cx="7750251" cy="507831"/>
          </a:xfrm>
        </p:spPr>
        <p:txBody>
          <a:bodyPr/>
          <a:lstStyle/>
          <a:p>
            <a:pPr algn="ctr"/>
            <a:r>
              <a:rPr lang="en-US" dirty="0" smtClean="0"/>
              <a:t>Prompt Reading Strategies</a:t>
            </a:r>
            <a:endParaRPr lang="en-US" dirty="0"/>
          </a:p>
        </p:txBody>
      </p:sp>
      <p:sp>
        <p:nvSpPr>
          <p:cNvPr id="4" name="Text Placeholder 3"/>
          <p:cNvSpPr>
            <a:spLocks noGrp="1"/>
          </p:cNvSpPr>
          <p:nvPr>
            <p:ph type="body" idx="1"/>
          </p:nvPr>
        </p:nvSpPr>
        <p:spPr>
          <a:xfrm>
            <a:off x="380491" y="1676400"/>
            <a:ext cx="3886709" cy="4339650"/>
          </a:xfrm>
        </p:spPr>
        <p:txBody>
          <a:bodyPr/>
          <a:lstStyle/>
          <a:p>
            <a:pPr algn="ctr">
              <a:lnSpc>
                <a:spcPct val="150000"/>
              </a:lnSpc>
            </a:pPr>
            <a:r>
              <a:rPr lang="en-US" sz="2200" dirty="0" smtClean="0"/>
              <a:t>Background</a:t>
            </a:r>
            <a:endParaRPr lang="en-US" sz="2200" dirty="0"/>
          </a:p>
          <a:p>
            <a:pPr marL="285750" indent="-285750" algn="l">
              <a:lnSpc>
                <a:spcPct val="150000"/>
              </a:lnSpc>
              <a:buClr>
                <a:srgbClr val="E34A31"/>
              </a:buClr>
              <a:buFont typeface="Arial" panose="020B0604020202020204" pitchFamily="34" charset="0"/>
              <a:buChar char="•"/>
            </a:pPr>
            <a:r>
              <a:rPr lang="en-US" sz="2200" dirty="0" smtClean="0"/>
              <a:t>Gives information about the topic</a:t>
            </a:r>
          </a:p>
          <a:p>
            <a:pPr marL="285750" indent="-285750" algn="l">
              <a:lnSpc>
                <a:spcPct val="150000"/>
              </a:lnSpc>
              <a:buClr>
                <a:srgbClr val="E34A31"/>
              </a:buClr>
              <a:buFont typeface="Arial" panose="020B0604020202020204" pitchFamily="34" charset="0"/>
              <a:buChar char="•"/>
            </a:pPr>
            <a:r>
              <a:rPr lang="en-US" sz="2200" dirty="0"/>
              <a:t>P</a:t>
            </a:r>
            <a:r>
              <a:rPr lang="en-US" sz="2200" dirty="0" smtClean="0"/>
              <a:t>resents arguments from both sides of the issue</a:t>
            </a:r>
          </a:p>
          <a:p>
            <a:pPr marL="285750" indent="-285750" algn="l">
              <a:lnSpc>
                <a:spcPct val="150000"/>
              </a:lnSpc>
              <a:buClr>
                <a:srgbClr val="E34A31"/>
              </a:buClr>
              <a:buFont typeface="Arial" panose="020B0604020202020204" pitchFamily="34" charset="0"/>
              <a:buChar char="•"/>
            </a:pPr>
            <a:r>
              <a:rPr lang="en-US" sz="2200" dirty="0" smtClean="0"/>
              <a:t>Includes specific details that can be used in your essay</a:t>
            </a:r>
          </a:p>
          <a:p>
            <a:pPr marL="285750" indent="-285750" algn="l">
              <a:lnSpc>
                <a:spcPct val="150000"/>
              </a:lnSpc>
              <a:buClr>
                <a:srgbClr val="E34A31"/>
              </a:buClr>
              <a:buFont typeface="Arial" panose="020B0604020202020204" pitchFamily="34" charset="0"/>
              <a:buChar char="•"/>
            </a:pPr>
            <a:r>
              <a:rPr lang="en-US" sz="2200" dirty="0" smtClean="0"/>
              <a:t>Is NOT the question</a:t>
            </a:r>
          </a:p>
          <a:p>
            <a:pPr algn="l"/>
            <a:endParaRPr lang="en-US" dirty="0"/>
          </a:p>
        </p:txBody>
      </p:sp>
      <p:sp>
        <p:nvSpPr>
          <p:cNvPr id="5" name="TextBox 4"/>
          <p:cNvSpPr txBox="1"/>
          <p:nvPr/>
        </p:nvSpPr>
        <p:spPr>
          <a:xfrm>
            <a:off x="4876800" y="1633478"/>
            <a:ext cx="3886200" cy="4154984"/>
          </a:xfrm>
          <a:prstGeom prst="rect">
            <a:avLst/>
          </a:prstGeom>
          <a:noFill/>
        </p:spPr>
        <p:txBody>
          <a:bodyPr wrap="square" rtlCol="0">
            <a:spAutoFit/>
          </a:bodyPr>
          <a:lstStyle/>
          <a:p>
            <a:pPr algn="ctr">
              <a:lnSpc>
                <a:spcPct val="150000"/>
              </a:lnSpc>
            </a:pPr>
            <a:r>
              <a:rPr lang="en-US" sz="2200" b="1" dirty="0" smtClean="0">
                <a:latin typeface="Georgia" panose="02040502050405020303" pitchFamily="18" charset="0"/>
              </a:rPr>
              <a:t>Question</a:t>
            </a:r>
            <a:endParaRPr lang="en-US" sz="2200" dirty="0">
              <a:latin typeface="Georgia" panose="02040502050405020303" pitchFamily="18" charset="0"/>
            </a:endParaRPr>
          </a:p>
          <a:p>
            <a:pPr marL="285750" indent="-285750">
              <a:lnSpc>
                <a:spcPct val="150000"/>
              </a:lnSpc>
              <a:buClr>
                <a:srgbClr val="E65942"/>
              </a:buClr>
              <a:buFont typeface="Arial" panose="020B0604020202020204" pitchFamily="34" charset="0"/>
              <a:buChar char="•"/>
            </a:pPr>
            <a:r>
              <a:rPr lang="en-US" sz="2200" dirty="0" smtClean="0">
                <a:latin typeface="Georgia" panose="02040502050405020303" pitchFamily="18" charset="0"/>
              </a:rPr>
              <a:t>Is in </a:t>
            </a:r>
            <a:r>
              <a:rPr lang="en-US" sz="2200" b="1" dirty="0" smtClean="0">
                <a:latin typeface="Georgia" panose="02040502050405020303" pitchFamily="18" charset="0"/>
              </a:rPr>
              <a:t>bold</a:t>
            </a:r>
          </a:p>
          <a:p>
            <a:pPr marL="285750" indent="-285750">
              <a:lnSpc>
                <a:spcPct val="150000"/>
              </a:lnSpc>
              <a:buClr>
                <a:srgbClr val="E65942"/>
              </a:buClr>
              <a:buFont typeface="Arial" panose="020B0604020202020204" pitchFamily="34" charset="0"/>
              <a:buChar char="•"/>
            </a:pPr>
            <a:r>
              <a:rPr lang="en-US" sz="2200" dirty="0" smtClean="0">
                <a:latin typeface="Georgia" panose="02040502050405020303" pitchFamily="18" charset="0"/>
              </a:rPr>
              <a:t>May </a:t>
            </a:r>
            <a:r>
              <a:rPr lang="en-US" sz="2200" dirty="0">
                <a:latin typeface="Georgia" panose="02040502050405020303" pitchFamily="18" charset="0"/>
              </a:rPr>
              <a:t>not be in the form of a question</a:t>
            </a:r>
          </a:p>
          <a:p>
            <a:pPr marL="285750" indent="-285750">
              <a:lnSpc>
                <a:spcPct val="150000"/>
              </a:lnSpc>
              <a:buClr>
                <a:srgbClr val="E65942"/>
              </a:buClr>
              <a:buFont typeface="Arial" panose="020B0604020202020204" pitchFamily="34" charset="0"/>
              <a:buChar char="•"/>
            </a:pPr>
            <a:r>
              <a:rPr lang="en-US" sz="2200" dirty="0" smtClean="0">
                <a:latin typeface="Georgia" panose="02040502050405020303" pitchFamily="18" charset="0"/>
              </a:rPr>
              <a:t>IS what you need to answer in an argumentative essay</a:t>
            </a:r>
          </a:p>
          <a:p>
            <a:pPr marL="285750" indent="-285750">
              <a:lnSpc>
                <a:spcPct val="150000"/>
              </a:lnSpc>
              <a:buClr>
                <a:srgbClr val="E65942"/>
              </a:buClr>
              <a:buFont typeface="Arial" panose="020B0604020202020204" pitchFamily="34" charset="0"/>
              <a:buChar char="•"/>
            </a:pPr>
            <a:r>
              <a:rPr lang="en-US" sz="2200" dirty="0" smtClean="0">
                <a:latin typeface="Georgia" panose="02040502050405020303" pitchFamily="18" charset="0"/>
              </a:rPr>
              <a:t>Will contain the positions you can possibly take</a:t>
            </a:r>
          </a:p>
        </p:txBody>
      </p:sp>
    </p:spTree>
    <p:extLst>
      <p:ext uri="{BB962C8B-B14F-4D97-AF65-F5344CB8AC3E}">
        <p14:creationId xmlns:p14="http://schemas.microsoft.com/office/powerpoint/2010/main" val="273446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74" y="493370"/>
            <a:ext cx="7750251" cy="507831"/>
          </a:xfrm>
        </p:spPr>
        <p:txBody>
          <a:bodyPr/>
          <a:lstStyle/>
          <a:p>
            <a:pPr algn="ctr"/>
            <a:r>
              <a:rPr lang="en-US" dirty="0" smtClean="0"/>
              <a:t>Prompt Reading Strategies</a:t>
            </a:r>
            <a:endParaRPr lang="en-US" dirty="0"/>
          </a:p>
        </p:txBody>
      </p:sp>
      <p:sp>
        <p:nvSpPr>
          <p:cNvPr id="3" name="Text Placeholder 2"/>
          <p:cNvSpPr>
            <a:spLocks noGrp="1"/>
          </p:cNvSpPr>
          <p:nvPr>
            <p:ph type="body" idx="1"/>
          </p:nvPr>
        </p:nvSpPr>
        <p:spPr>
          <a:xfrm>
            <a:off x="380491" y="1676400"/>
            <a:ext cx="8383016" cy="3875651"/>
          </a:xfrm>
        </p:spPr>
        <p:txBody>
          <a:bodyPr/>
          <a:lstStyle/>
          <a:p>
            <a:pPr marL="342900" indent="-342900">
              <a:lnSpc>
                <a:spcPct val="114000"/>
              </a:lnSpc>
              <a:buClr>
                <a:srgbClr val="E65942"/>
              </a:buClr>
              <a:buFont typeface="Arial" panose="020B0604020202020204" pitchFamily="34" charset="0"/>
              <a:buChar char="•"/>
            </a:pPr>
            <a:r>
              <a:rPr lang="en-US" sz="2000" dirty="0" smtClean="0">
                <a:latin typeface="Georgia" panose="02040502050405020303" pitchFamily="18" charset="0"/>
              </a:rPr>
              <a:t>If you don’t know the meaning of a word, use context clues</a:t>
            </a:r>
          </a:p>
          <a:p>
            <a:pPr marL="342900" indent="-342900">
              <a:lnSpc>
                <a:spcPct val="114000"/>
              </a:lnSpc>
              <a:buClr>
                <a:srgbClr val="E65942"/>
              </a:buClr>
              <a:buFont typeface="Arial" panose="020B0604020202020204" pitchFamily="34" charset="0"/>
              <a:buChar char="•"/>
            </a:pPr>
            <a:endParaRPr lang="en-US" sz="2000" dirty="0" smtClean="0">
              <a:latin typeface="Georgia" panose="02040502050405020303" pitchFamily="18" charset="0"/>
            </a:endParaRPr>
          </a:p>
          <a:p>
            <a:pPr marL="342900" indent="-342900">
              <a:lnSpc>
                <a:spcPct val="114000"/>
              </a:lnSpc>
              <a:buClr>
                <a:srgbClr val="E65942"/>
              </a:buClr>
              <a:buFont typeface="Arial" panose="020B0604020202020204" pitchFamily="34" charset="0"/>
              <a:buChar char="•"/>
            </a:pPr>
            <a:r>
              <a:rPr lang="en-US" sz="2000" dirty="0" smtClean="0">
                <a:latin typeface="Georgia" panose="02040502050405020303" pitchFamily="18" charset="0"/>
              </a:rPr>
              <a:t>If you’re not familiar with the topic in the background, don’t panic</a:t>
            </a:r>
          </a:p>
          <a:p>
            <a:pPr marL="342900" indent="-342900">
              <a:lnSpc>
                <a:spcPct val="114000"/>
              </a:lnSpc>
              <a:buClr>
                <a:srgbClr val="E65942"/>
              </a:buClr>
              <a:buFont typeface="Arial" panose="020B0604020202020204" pitchFamily="34" charset="0"/>
              <a:buChar char="•"/>
            </a:pPr>
            <a:endParaRPr lang="en-US" sz="2000" dirty="0">
              <a:latin typeface="Georgia" panose="02040502050405020303" pitchFamily="18" charset="0"/>
            </a:endParaRPr>
          </a:p>
          <a:p>
            <a:pPr marL="342900" indent="-342900">
              <a:lnSpc>
                <a:spcPct val="114000"/>
              </a:lnSpc>
              <a:buClr>
                <a:srgbClr val="E65942"/>
              </a:buClr>
              <a:buFont typeface="Arial" panose="020B0604020202020204" pitchFamily="34" charset="0"/>
              <a:buChar char="•"/>
            </a:pPr>
            <a:r>
              <a:rPr lang="en-US" sz="2000" dirty="0" smtClean="0">
                <a:latin typeface="Georgia" panose="02040502050405020303" pitchFamily="18" charset="0"/>
              </a:rPr>
              <a:t>If the question is complicated, simplify it</a:t>
            </a:r>
          </a:p>
          <a:p>
            <a:pPr marL="342900" indent="-342900">
              <a:buClr>
                <a:srgbClr val="E65942"/>
              </a:buClr>
              <a:buFont typeface="Arial" panose="020B0604020202020204" pitchFamily="34" charset="0"/>
              <a:buChar char="•"/>
            </a:pPr>
            <a:endParaRPr lang="en-US" sz="2000" dirty="0" smtClean="0">
              <a:latin typeface="Georgia" panose="02040502050405020303" pitchFamily="18" charset="0"/>
            </a:endParaRPr>
          </a:p>
          <a:p>
            <a:pPr marL="342900" indent="-342900">
              <a:lnSpc>
                <a:spcPct val="150000"/>
              </a:lnSpc>
              <a:buClr>
                <a:srgbClr val="E65942"/>
              </a:buClr>
              <a:buFont typeface="Arial" panose="020B0604020202020204" pitchFamily="34" charset="0"/>
              <a:buChar char="•"/>
            </a:pPr>
            <a:r>
              <a:rPr lang="en-US" sz="2000" dirty="0" smtClean="0">
                <a:latin typeface="Georgia" panose="02040502050405020303" pitchFamily="18" charset="0"/>
              </a:rPr>
              <a:t>Choose the question you can answer best!</a:t>
            </a:r>
          </a:p>
          <a:p>
            <a:pPr marL="800100" lvl="1" indent="-342900">
              <a:lnSpc>
                <a:spcPct val="150000"/>
              </a:lnSpc>
              <a:buClr>
                <a:srgbClr val="E65942"/>
              </a:buClr>
              <a:buFont typeface="Wingdings" panose="05000000000000000000" pitchFamily="2" charset="2"/>
              <a:buChar char="Ø"/>
            </a:pPr>
            <a:r>
              <a:rPr lang="en-US" sz="2000" dirty="0" smtClean="0">
                <a:latin typeface="Georgia" panose="02040502050405020303" pitchFamily="18" charset="0"/>
              </a:rPr>
              <a:t>You should understand it clearly</a:t>
            </a:r>
          </a:p>
          <a:p>
            <a:pPr marL="800100" lvl="1" indent="-342900">
              <a:lnSpc>
                <a:spcPct val="150000"/>
              </a:lnSpc>
              <a:buClr>
                <a:srgbClr val="E65942"/>
              </a:buClr>
              <a:buFont typeface="Wingdings" panose="05000000000000000000" pitchFamily="2" charset="2"/>
              <a:buChar char="Ø"/>
            </a:pPr>
            <a:r>
              <a:rPr lang="en-US" sz="2000" dirty="0" smtClean="0">
                <a:latin typeface="Georgia" panose="02040502050405020303" pitchFamily="18" charset="0"/>
              </a:rPr>
              <a:t>Have knowledge about the topic</a:t>
            </a:r>
          </a:p>
          <a:p>
            <a:pPr marL="800100" lvl="1" indent="-342900">
              <a:lnSpc>
                <a:spcPct val="150000"/>
              </a:lnSpc>
              <a:buClr>
                <a:srgbClr val="E65942"/>
              </a:buClr>
              <a:buFont typeface="Wingdings" panose="05000000000000000000" pitchFamily="2" charset="2"/>
              <a:buChar char="Ø"/>
            </a:pPr>
            <a:r>
              <a:rPr lang="en-US" sz="2000" dirty="0" smtClean="0">
                <a:latin typeface="Georgia" panose="02040502050405020303" pitchFamily="18" charset="0"/>
              </a:rPr>
              <a:t>Be able to present a strong argument</a:t>
            </a:r>
          </a:p>
        </p:txBody>
      </p:sp>
    </p:spTree>
    <p:extLst>
      <p:ext uri="{BB962C8B-B14F-4D97-AF65-F5344CB8AC3E}">
        <p14:creationId xmlns:p14="http://schemas.microsoft.com/office/powerpoint/2010/main" val="301719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74" y="493370"/>
            <a:ext cx="7750251" cy="507831"/>
          </a:xfrm>
        </p:spPr>
        <p:txBody>
          <a:bodyPr/>
          <a:lstStyle/>
          <a:p>
            <a:pPr algn="ctr"/>
            <a:r>
              <a:rPr lang="en-US" dirty="0" smtClean="0"/>
              <a:t>Pre-writing</a:t>
            </a:r>
            <a:endParaRPr lang="en-US" dirty="0"/>
          </a:p>
        </p:txBody>
      </p:sp>
      <p:sp>
        <p:nvSpPr>
          <p:cNvPr id="3" name="Text Placeholder 2"/>
          <p:cNvSpPr>
            <a:spLocks noGrp="1"/>
          </p:cNvSpPr>
          <p:nvPr>
            <p:ph type="body" idx="1"/>
          </p:nvPr>
        </p:nvSpPr>
        <p:spPr>
          <a:xfrm>
            <a:off x="380491" y="1600201"/>
            <a:ext cx="8383016" cy="4128310"/>
          </a:xfrm>
        </p:spPr>
        <p:txBody>
          <a:bodyPr/>
          <a:lstStyle/>
          <a:p>
            <a:pPr marL="457200" indent="-457200">
              <a:lnSpc>
                <a:spcPct val="150000"/>
              </a:lnSpc>
              <a:buClr>
                <a:srgbClr val="C64118"/>
              </a:buClr>
              <a:buFont typeface="Arial" panose="020B0604020202020204" pitchFamily="34" charset="0"/>
              <a:buChar char="•"/>
            </a:pPr>
            <a:r>
              <a:rPr lang="en-US" sz="2600" dirty="0" smtClean="0"/>
              <a:t>Plan your essay before writing in the Blue Book</a:t>
            </a:r>
          </a:p>
          <a:p>
            <a:pPr marL="457200" indent="-457200">
              <a:lnSpc>
                <a:spcPct val="150000"/>
              </a:lnSpc>
              <a:buClr>
                <a:srgbClr val="C64118"/>
              </a:buClr>
              <a:buFont typeface="Arial" panose="020B0604020202020204" pitchFamily="34" charset="0"/>
              <a:buChar char="•"/>
            </a:pPr>
            <a:r>
              <a:rPr lang="en-US" sz="2600" dirty="0" smtClean="0"/>
              <a:t>Don’t write a complete first draft</a:t>
            </a:r>
          </a:p>
          <a:p>
            <a:pPr marL="457200" indent="-457200">
              <a:lnSpc>
                <a:spcPct val="150000"/>
              </a:lnSpc>
              <a:buClr>
                <a:srgbClr val="C64118"/>
              </a:buClr>
              <a:buFont typeface="Arial" panose="020B0604020202020204" pitchFamily="34" charset="0"/>
              <a:buChar char="•"/>
            </a:pPr>
            <a:r>
              <a:rPr lang="en-US" sz="2600" dirty="0" smtClean="0"/>
              <a:t>Organize your main argument and supporting points</a:t>
            </a:r>
          </a:p>
          <a:p>
            <a:pPr marL="457200" indent="-457200">
              <a:lnSpc>
                <a:spcPct val="150000"/>
              </a:lnSpc>
              <a:buClr>
                <a:srgbClr val="C64118"/>
              </a:buClr>
              <a:buFont typeface="Arial" panose="020B0604020202020204" pitchFamily="34" charset="0"/>
              <a:buChar char="•"/>
            </a:pPr>
            <a:r>
              <a:rPr lang="en-US" sz="2600" dirty="0" smtClean="0"/>
              <a:t>Include supporting details for body paragraphs</a:t>
            </a:r>
          </a:p>
          <a:p>
            <a:pPr marL="457200" indent="-457200">
              <a:lnSpc>
                <a:spcPct val="150000"/>
              </a:lnSpc>
              <a:buClr>
                <a:srgbClr val="C64118"/>
              </a:buClr>
              <a:buFont typeface="Arial" panose="020B0604020202020204" pitchFamily="34" charset="0"/>
              <a:buChar char="•"/>
            </a:pPr>
            <a:r>
              <a:rPr lang="en-US" sz="2600" dirty="0" smtClean="0"/>
              <a:t>Take 5-30 minutes to plan</a:t>
            </a:r>
          </a:p>
          <a:p>
            <a:pPr marL="457200" indent="-457200">
              <a:lnSpc>
                <a:spcPct val="150000"/>
              </a:lnSpc>
              <a:buClr>
                <a:srgbClr val="C64118"/>
              </a:buClr>
              <a:buFont typeface="Arial" panose="020B0604020202020204" pitchFamily="34" charset="0"/>
              <a:buChar char="•"/>
            </a:pPr>
            <a:r>
              <a:rPr lang="en-US" sz="2600" dirty="0" smtClean="0"/>
              <a:t>Don’t rush, but don’t take too long</a:t>
            </a:r>
          </a:p>
          <a:p>
            <a:pPr marL="914400" lvl="1" indent="-457200">
              <a:lnSpc>
                <a:spcPct val="150000"/>
              </a:lnSpc>
              <a:buClr>
                <a:srgbClr val="C64118"/>
              </a:buClr>
              <a:buFont typeface="Wingdings" panose="05000000000000000000" pitchFamily="2" charset="2"/>
              <a:buChar char="Ø"/>
            </a:pPr>
            <a:r>
              <a:rPr lang="en-US" sz="2600" dirty="0" smtClean="0">
                <a:latin typeface="Georgia" panose="02040502050405020303" pitchFamily="18" charset="0"/>
              </a:rPr>
              <a:t>More detail during breakout session</a:t>
            </a:r>
            <a:endParaRPr lang="en-US" sz="2600" dirty="0">
              <a:latin typeface="Georgia" panose="02040502050405020303" pitchFamily="18" charset="0"/>
            </a:endParaRPr>
          </a:p>
        </p:txBody>
      </p:sp>
    </p:spTree>
    <p:extLst>
      <p:ext uri="{BB962C8B-B14F-4D97-AF65-F5344CB8AC3E}">
        <p14:creationId xmlns:p14="http://schemas.microsoft.com/office/powerpoint/2010/main" val="228207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6589" y="918970"/>
            <a:ext cx="7512684" cy="1088390"/>
          </a:xfrm>
          <a:prstGeom prst="rect">
            <a:avLst/>
          </a:prstGeom>
        </p:spPr>
        <p:txBody>
          <a:bodyPr vert="horz" wrap="square" lIns="0" tIns="0" rIns="0" bIns="0" rtlCol="0">
            <a:spAutoFit/>
          </a:bodyPr>
          <a:lstStyle/>
          <a:p>
            <a:pPr algn="ctr">
              <a:lnSpc>
                <a:spcPct val="100000"/>
              </a:lnSpc>
            </a:pPr>
            <a:r>
              <a:rPr sz="3800" dirty="0">
                <a:solidFill>
                  <a:srgbClr val="FFFFFF"/>
                </a:solidFill>
                <a:latin typeface="Georgia"/>
                <a:cs typeface="Georgia"/>
              </a:rPr>
              <a:t>Th</a:t>
            </a:r>
            <a:r>
              <a:rPr sz="3800" spc="5" dirty="0">
                <a:solidFill>
                  <a:srgbClr val="FFFFFF"/>
                </a:solidFill>
                <a:latin typeface="Georgia"/>
                <a:cs typeface="Georgia"/>
              </a:rPr>
              <a:t>i</a:t>
            </a:r>
            <a:r>
              <a:rPr sz="3800" dirty="0">
                <a:solidFill>
                  <a:srgbClr val="FFFFFF"/>
                </a:solidFill>
                <a:latin typeface="Georgia"/>
                <a:cs typeface="Georgia"/>
              </a:rPr>
              <a:t>nking</a:t>
            </a:r>
            <a:r>
              <a:rPr sz="3800" spc="-15" dirty="0">
                <a:solidFill>
                  <a:srgbClr val="FFFFFF"/>
                </a:solidFill>
                <a:latin typeface="Georgia"/>
                <a:cs typeface="Georgia"/>
              </a:rPr>
              <a:t> </a:t>
            </a:r>
            <a:r>
              <a:rPr sz="3800" dirty="0">
                <a:solidFill>
                  <a:srgbClr val="FFFFFF"/>
                </a:solidFill>
                <a:latin typeface="Georgia"/>
                <a:cs typeface="Georgia"/>
              </a:rPr>
              <a:t>a</a:t>
            </a:r>
            <a:r>
              <a:rPr sz="3800" spc="10" dirty="0">
                <a:solidFill>
                  <a:srgbClr val="FFFFFF"/>
                </a:solidFill>
                <a:latin typeface="Georgia"/>
                <a:cs typeface="Georgia"/>
              </a:rPr>
              <a:t>b</a:t>
            </a:r>
            <a:r>
              <a:rPr sz="3800" spc="-5" dirty="0">
                <a:solidFill>
                  <a:srgbClr val="FFFFFF"/>
                </a:solidFill>
                <a:latin typeface="Georgia"/>
                <a:cs typeface="Georgia"/>
              </a:rPr>
              <a:t>ou</a:t>
            </a:r>
            <a:r>
              <a:rPr sz="3800" dirty="0">
                <a:solidFill>
                  <a:srgbClr val="FFFFFF"/>
                </a:solidFill>
                <a:latin typeface="Georgia"/>
                <a:cs typeface="Georgia"/>
              </a:rPr>
              <a:t>t</a:t>
            </a:r>
            <a:r>
              <a:rPr sz="3800" spc="-15" dirty="0">
                <a:solidFill>
                  <a:srgbClr val="FFFFFF"/>
                </a:solidFill>
                <a:latin typeface="Georgia"/>
                <a:cs typeface="Georgia"/>
              </a:rPr>
              <a:t> </a:t>
            </a:r>
            <a:r>
              <a:rPr sz="3800" spc="-5" dirty="0">
                <a:solidFill>
                  <a:srgbClr val="FFFFFF"/>
                </a:solidFill>
                <a:latin typeface="Georgia"/>
                <a:cs typeface="Georgia"/>
              </a:rPr>
              <a:t>th</a:t>
            </a:r>
            <a:r>
              <a:rPr sz="3800" dirty="0">
                <a:solidFill>
                  <a:srgbClr val="FFFFFF"/>
                </a:solidFill>
                <a:latin typeface="Georgia"/>
                <a:cs typeface="Georgia"/>
              </a:rPr>
              <a:t>e </a:t>
            </a:r>
            <a:r>
              <a:rPr sz="3800" spc="5" dirty="0">
                <a:solidFill>
                  <a:srgbClr val="FFFFFF"/>
                </a:solidFill>
                <a:latin typeface="Georgia"/>
                <a:cs typeface="Georgia"/>
              </a:rPr>
              <a:t>I</a:t>
            </a:r>
            <a:r>
              <a:rPr sz="3800" dirty="0">
                <a:solidFill>
                  <a:srgbClr val="FFFFFF"/>
                </a:solidFill>
                <a:latin typeface="Georgia"/>
                <a:cs typeface="Georgia"/>
              </a:rPr>
              <a:t>ntroduction as</a:t>
            </a:r>
            <a:endParaRPr sz="3800">
              <a:latin typeface="Georgia"/>
              <a:cs typeface="Georgia"/>
            </a:endParaRPr>
          </a:p>
          <a:p>
            <a:pPr algn="ctr">
              <a:lnSpc>
                <a:spcPct val="100000"/>
              </a:lnSpc>
            </a:pPr>
            <a:r>
              <a:rPr sz="3800" dirty="0">
                <a:solidFill>
                  <a:srgbClr val="FFFFFF"/>
                </a:solidFill>
                <a:latin typeface="Georgia"/>
                <a:cs typeface="Georgia"/>
              </a:rPr>
              <a:t>a</a:t>
            </a:r>
            <a:r>
              <a:rPr sz="3800" spc="-25" dirty="0">
                <a:solidFill>
                  <a:srgbClr val="FFFFFF"/>
                </a:solidFill>
                <a:latin typeface="Georgia"/>
                <a:cs typeface="Georgia"/>
              </a:rPr>
              <a:t> </a:t>
            </a:r>
            <a:r>
              <a:rPr sz="3800" dirty="0">
                <a:solidFill>
                  <a:srgbClr val="FFFFFF"/>
                </a:solidFill>
                <a:latin typeface="Georgia"/>
                <a:cs typeface="Georgia"/>
              </a:rPr>
              <a:t>Response</a:t>
            </a:r>
            <a:r>
              <a:rPr sz="3800" spc="-20" dirty="0">
                <a:solidFill>
                  <a:srgbClr val="FFFFFF"/>
                </a:solidFill>
                <a:latin typeface="Georgia"/>
                <a:cs typeface="Georgia"/>
              </a:rPr>
              <a:t> </a:t>
            </a:r>
            <a:r>
              <a:rPr sz="3800" spc="-5" dirty="0">
                <a:solidFill>
                  <a:srgbClr val="FFFFFF"/>
                </a:solidFill>
                <a:latin typeface="Georgia"/>
                <a:cs typeface="Georgia"/>
              </a:rPr>
              <a:t>t</a:t>
            </a:r>
            <a:r>
              <a:rPr sz="3800" dirty="0">
                <a:solidFill>
                  <a:srgbClr val="FFFFFF"/>
                </a:solidFill>
                <a:latin typeface="Georgia"/>
                <a:cs typeface="Georgia"/>
              </a:rPr>
              <a:t>o </a:t>
            </a:r>
            <a:r>
              <a:rPr sz="3800" spc="-5" dirty="0">
                <a:solidFill>
                  <a:srgbClr val="FFFFFF"/>
                </a:solidFill>
                <a:latin typeface="Georgia"/>
                <a:cs typeface="Georgia"/>
              </a:rPr>
              <a:t>th</a:t>
            </a:r>
            <a:r>
              <a:rPr sz="3800" dirty="0">
                <a:solidFill>
                  <a:srgbClr val="FFFFFF"/>
                </a:solidFill>
                <a:latin typeface="Georgia"/>
                <a:cs typeface="Georgia"/>
              </a:rPr>
              <a:t>e Prompt</a:t>
            </a:r>
            <a:endParaRPr sz="3800">
              <a:latin typeface="Georgia"/>
              <a:cs typeface="Georgia"/>
            </a:endParaRPr>
          </a:p>
        </p:txBody>
      </p:sp>
      <p:sp>
        <p:nvSpPr>
          <p:cNvPr id="3" name="object 3"/>
          <p:cNvSpPr/>
          <p:nvPr/>
        </p:nvSpPr>
        <p:spPr>
          <a:xfrm>
            <a:off x="3581400" y="3276600"/>
            <a:ext cx="1924050" cy="23717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Compar</a:t>
            </a:r>
            <a:r>
              <a:rPr spc="5" dirty="0"/>
              <a:t>i</a:t>
            </a:r>
            <a:r>
              <a:rPr dirty="0"/>
              <a:t>ng</a:t>
            </a:r>
            <a:r>
              <a:rPr spc="-25" dirty="0"/>
              <a:t> </a:t>
            </a:r>
            <a:r>
              <a:rPr dirty="0"/>
              <a:t>a Prompt</a:t>
            </a:r>
            <a:r>
              <a:rPr spc="-5" dirty="0"/>
              <a:t> </a:t>
            </a:r>
            <a:r>
              <a:rPr spc="10" dirty="0"/>
              <a:t>a</a:t>
            </a:r>
            <a:r>
              <a:rPr dirty="0"/>
              <a:t>nd</a:t>
            </a:r>
            <a:r>
              <a:rPr spc="-5" dirty="0"/>
              <a:t> </a:t>
            </a:r>
            <a:r>
              <a:rPr dirty="0"/>
              <a:t>an</a:t>
            </a:r>
            <a:r>
              <a:rPr spc="10" dirty="0"/>
              <a:t> </a:t>
            </a:r>
            <a:r>
              <a:rPr dirty="0"/>
              <a:t>Intr</a:t>
            </a:r>
            <a:r>
              <a:rPr spc="-15" dirty="0"/>
              <a:t>o</a:t>
            </a:r>
            <a:r>
              <a:rPr spc="-5" dirty="0"/>
              <a:t>duction</a:t>
            </a:r>
          </a:p>
        </p:txBody>
      </p:sp>
      <p:sp>
        <p:nvSpPr>
          <p:cNvPr id="3" name="object 3"/>
          <p:cNvSpPr/>
          <p:nvPr/>
        </p:nvSpPr>
        <p:spPr>
          <a:xfrm>
            <a:off x="1828800" y="1600200"/>
            <a:ext cx="5461508" cy="469417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428240">
              <a:lnSpc>
                <a:spcPct val="100000"/>
              </a:lnSpc>
            </a:pPr>
            <a:r>
              <a:rPr spc="-5" dirty="0"/>
              <a:t>Sampl</a:t>
            </a:r>
            <a:r>
              <a:rPr dirty="0"/>
              <a:t>e</a:t>
            </a:r>
            <a:r>
              <a:rPr spc="5" dirty="0"/>
              <a:t> </a:t>
            </a:r>
            <a:r>
              <a:rPr dirty="0"/>
              <a:t>Prompt</a:t>
            </a:r>
          </a:p>
        </p:txBody>
      </p:sp>
      <p:sp>
        <p:nvSpPr>
          <p:cNvPr id="3" name="object 3"/>
          <p:cNvSpPr txBox="1"/>
          <p:nvPr/>
        </p:nvSpPr>
        <p:spPr>
          <a:xfrm>
            <a:off x="383539" y="1535896"/>
            <a:ext cx="8305291" cy="4924425"/>
          </a:xfrm>
          <a:prstGeom prst="rect">
            <a:avLst/>
          </a:prstGeom>
        </p:spPr>
        <p:txBody>
          <a:bodyPr vert="horz" wrap="square" lIns="0" tIns="0" rIns="0" bIns="0" rtlCol="0">
            <a:spAutoFit/>
          </a:bodyPr>
          <a:lstStyle/>
          <a:p>
            <a:pPr marL="12700" marR="5080">
              <a:tabLst>
                <a:tab pos="1353185" algn="l"/>
                <a:tab pos="1718310" algn="l"/>
                <a:tab pos="1886585" algn="l"/>
                <a:tab pos="3027680" algn="l"/>
                <a:tab pos="4382770" algn="l"/>
                <a:tab pos="4631055" algn="l"/>
              </a:tabLst>
            </a:pPr>
            <a:r>
              <a:rPr lang="en-US" sz="2400" spc="-15" dirty="0" smtClean="0">
                <a:latin typeface="Georgia"/>
                <a:cs typeface="Georgia"/>
              </a:rPr>
              <a:t>College affordability has </a:t>
            </a:r>
            <a:r>
              <a:rPr sz="2400" spc="-30" dirty="0" smtClean="0">
                <a:latin typeface="Georgia"/>
                <a:cs typeface="Georgia"/>
              </a:rPr>
              <a:t>b</a:t>
            </a:r>
            <a:r>
              <a:rPr sz="2400" spc="-5" dirty="0" smtClean="0">
                <a:latin typeface="Georgia"/>
                <a:cs typeface="Georgia"/>
              </a:rPr>
              <a:t>e</a:t>
            </a:r>
            <a:r>
              <a:rPr sz="2400" spc="5" dirty="0" smtClean="0">
                <a:latin typeface="Georgia"/>
                <a:cs typeface="Georgia"/>
              </a:rPr>
              <a:t>e</a:t>
            </a:r>
            <a:r>
              <a:rPr sz="2400" spc="-15" dirty="0" smtClean="0">
                <a:latin typeface="Georgia"/>
                <a:cs typeface="Georgia"/>
              </a:rPr>
              <a:t>n</a:t>
            </a:r>
            <a:r>
              <a:rPr sz="2400" dirty="0" smtClean="0">
                <a:latin typeface="Georgia"/>
                <a:cs typeface="Georgia"/>
              </a:rPr>
              <a:t> </a:t>
            </a:r>
            <a:r>
              <a:rPr sz="2400" spc="-20" dirty="0">
                <a:latin typeface="Georgia"/>
                <a:cs typeface="Georgia"/>
              </a:rPr>
              <a:t>steadil</a:t>
            </a:r>
            <a:r>
              <a:rPr sz="2400" spc="-15" dirty="0">
                <a:latin typeface="Georgia"/>
                <a:cs typeface="Georgia"/>
              </a:rPr>
              <a:t>y</a:t>
            </a:r>
            <a:r>
              <a:rPr sz="2400" spc="5" dirty="0">
                <a:latin typeface="Georgia"/>
                <a:cs typeface="Georgia"/>
              </a:rPr>
              <a:t> </a:t>
            </a:r>
            <a:r>
              <a:rPr lang="en-US" sz="2400" spc="-15" dirty="0" smtClean="0">
                <a:latin typeface="Georgia"/>
                <a:cs typeface="Georgia"/>
              </a:rPr>
              <a:t>de</a:t>
            </a:r>
            <a:r>
              <a:rPr sz="2400" spc="-15" dirty="0" smtClean="0">
                <a:latin typeface="Georgia"/>
                <a:cs typeface="Georgia"/>
              </a:rPr>
              <a:t>c</a:t>
            </a:r>
            <a:r>
              <a:rPr sz="2400" spc="-25" dirty="0" smtClean="0">
                <a:latin typeface="Georgia"/>
                <a:cs typeface="Georgia"/>
              </a:rPr>
              <a:t>r</a:t>
            </a:r>
            <a:r>
              <a:rPr sz="2400" spc="-20" dirty="0" smtClean="0">
                <a:latin typeface="Georgia"/>
                <a:cs typeface="Georgia"/>
              </a:rPr>
              <a:t>easin</a:t>
            </a:r>
            <a:r>
              <a:rPr sz="2400" spc="-15" dirty="0" smtClean="0">
                <a:latin typeface="Georgia"/>
                <a:cs typeface="Georgia"/>
              </a:rPr>
              <a:t>g</a:t>
            </a:r>
            <a:r>
              <a:rPr sz="2400" spc="30" dirty="0" smtClean="0">
                <a:latin typeface="Georgia"/>
                <a:cs typeface="Georgia"/>
              </a:rPr>
              <a:t> </a:t>
            </a:r>
            <a:r>
              <a:rPr sz="2400" spc="-20" dirty="0">
                <a:latin typeface="Georgia"/>
                <a:cs typeface="Georgia"/>
              </a:rPr>
              <a:t>o</a:t>
            </a:r>
            <a:r>
              <a:rPr sz="2400" spc="-25" dirty="0">
                <a:latin typeface="Georgia"/>
                <a:cs typeface="Georgia"/>
              </a:rPr>
              <a:t>v</a:t>
            </a:r>
            <a:r>
              <a:rPr sz="2400" spc="-20" dirty="0">
                <a:latin typeface="Georgia"/>
                <a:cs typeface="Georgia"/>
              </a:rPr>
              <a:t>er</a:t>
            </a:r>
            <a:r>
              <a:rPr sz="2400" spc="-15" dirty="0">
                <a:latin typeface="Georgia"/>
                <a:cs typeface="Georgia"/>
              </a:rPr>
              <a:t> the</a:t>
            </a:r>
            <a:r>
              <a:rPr sz="2400" spc="-10" dirty="0">
                <a:latin typeface="Georgia"/>
                <a:cs typeface="Georgia"/>
              </a:rPr>
              <a:t> </a:t>
            </a:r>
            <a:r>
              <a:rPr lang="en-US" sz="2400" spc="-20" dirty="0" smtClean="0">
                <a:latin typeface="Georgia"/>
                <a:cs typeface="Georgia"/>
              </a:rPr>
              <a:t>years</a:t>
            </a:r>
            <a:r>
              <a:rPr sz="2400" spc="-10" dirty="0" smtClean="0">
                <a:latin typeface="Georgia"/>
                <a:cs typeface="Georgia"/>
              </a:rPr>
              <a:t>.</a:t>
            </a:r>
            <a:r>
              <a:rPr lang="en-US" sz="2400" spc="-10" dirty="0" smtClean="0">
                <a:latin typeface="Georgia"/>
                <a:cs typeface="Georgia"/>
              </a:rPr>
              <a:t> </a:t>
            </a:r>
            <a:r>
              <a:rPr sz="2400" spc="-15" dirty="0" smtClean="0">
                <a:latin typeface="Georgia"/>
                <a:cs typeface="Georgia"/>
              </a:rPr>
              <a:t>Recently</a:t>
            </a:r>
            <a:r>
              <a:rPr sz="2400" spc="-10" dirty="0">
                <a:latin typeface="Georgia"/>
                <a:cs typeface="Georgia"/>
              </a:rPr>
              <a:t>,</a:t>
            </a:r>
            <a:r>
              <a:rPr sz="2400" dirty="0">
                <a:latin typeface="Georgia"/>
                <a:cs typeface="Georgia"/>
              </a:rPr>
              <a:t> </a:t>
            </a:r>
            <a:r>
              <a:rPr lang="en-US" sz="2400" spc="-20" dirty="0" smtClean="0">
                <a:latin typeface="Georgia"/>
                <a:cs typeface="Georgia"/>
              </a:rPr>
              <a:t>though</a:t>
            </a:r>
            <a:r>
              <a:rPr sz="2400" spc="-10" dirty="0" smtClean="0">
                <a:latin typeface="Georgia"/>
                <a:cs typeface="Georgia"/>
              </a:rPr>
              <a:t>,</a:t>
            </a:r>
            <a:r>
              <a:rPr sz="2400" spc="15" dirty="0" smtClean="0">
                <a:latin typeface="Georgia"/>
                <a:cs typeface="Georgia"/>
              </a:rPr>
              <a:t> </a:t>
            </a:r>
            <a:r>
              <a:rPr lang="en-US" sz="2400" spc="-20" dirty="0" smtClean="0">
                <a:latin typeface="Georgia"/>
                <a:cs typeface="Georgia"/>
              </a:rPr>
              <a:t>college has become even less affordable </a:t>
            </a:r>
            <a:r>
              <a:rPr sz="2400" spc="-20" dirty="0" smtClean="0">
                <a:latin typeface="Georgia"/>
                <a:cs typeface="Georgia"/>
              </a:rPr>
              <a:t>du</a:t>
            </a:r>
            <a:r>
              <a:rPr sz="2400" spc="-15" dirty="0" smtClean="0">
                <a:latin typeface="Georgia"/>
                <a:cs typeface="Georgia"/>
              </a:rPr>
              <a:t>e</a:t>
            </a:r>
            <a:r>
              <a:rPr sz="2400" spc="10" dirty="0" smtClean="0">
                <a:latin typeface="Georgia"/>
                <a:cs typeface="Georgia"/>
              </a:rPr>
              <a:t> </a:t>
            </a:r>
            <a:r>
              <a:rPr sz="2400" spc="-15" dirty="0">
                <a:latin typeface="Georgia"/>
                <a:cs typeface="Georgia"/>
              </a:rPr>
              <a:t>to</a:t>
            </a:r>
            <a:r>
              <a:rPr sz="2400" spc="-5" dirty="0">
                <a:latin typeface="Georgia"/>
                <a:cs typeface="Georgia"/>
              </a:rPr>
              <a:t> </a:t>
            </a:r>
            <a:r>
              <a:rPr sz="2400" spc="-20" dirty="0">
                <a:latin typeface="Georgia"/>
                <a:cs typeface="Georgia"/>
              </a:rPr>
              <a:t>tou</a:t>
            </a:r>
            <a:r>
              <a:rPr sz="2400" spc="-15" dirty="0">
                <a:latin typeface="Georgia"/>
                <a:cs typeface="Georgia"/>
              </a:rPr>
              <a:t>gh</a:t>
            </a:r>
            <a:r>
              <a:rPr sz="2400" spc="-5" dirty="0">
                <a:latin typeface="Georgia"/>
                <a:cs typeface="Georgia"/>
              </a:rPr>
              <a:t> </a:t>
            </a:r>
            <a:r>
              <a:rPr sz="2400" spc="-20" dirty="0">
                <a:latin typeface="Georgia"/>
                <a:cs typeface="Georgia"/>
              </a:rPr>
              <a:t>economi</a:t>
            </a:r>
            <a:r>
              <a:rPr sz="2400" spc="-15" dirty="0">
                <a:latin typeface="Georgia"/>
                <a:cs typeface="Georgia"/>
              </a:rPr>
              <a:t>c</a:t>
            </a:r>
            <a:r>
              <a:rPr sz="2400" spc="40" dirty="0">
                <a:latin typeface="Georgia"/>
                <a:cs typeface="Georgia"/>
              </a:rPr>
              <a:t> </a:t>
            </a:r>
            <a:r>
              <a:rPr sz="2400" spc="-20" dirty="0">
                <a:latin typeface="Georgia"/>
                <a:cs typeface="Georgia"/>
              </a:rPr>
              <a:t>time</a:t>
            </a:r>
            <a:r>
              <a:rPr sz="2400" spc="-15" dirty="0">
                <a:latin typeface="Georgia"/>
                <a:cs typeface="Georgia"/>
              </a:rPr>
              <a:t>s</a:t>
            </a:r>
            <a:r>
              <a:rPr sz="2400" dirty="0">
                <a:latin typeface="Georgia"/>
                <a:cs typeface="Georgia"/>
              </a:rPr>
              <a:t> </a:t>
            </a:r>
            <a:r>
              <a:rPr sz="2400" spc="-15" dirty="0">
                <a:latin typeface="Georgia"/>
                <a:cs typeface="Georgia"/>
              </a:rPr>
              <a:t>and</a:t>
            </a:r>
            <a:r>
              <a:rPr sz="2400" spc="-5" dirty="0">
                <a:latin typeface="Georgia"/>
                <a:cs typeface="Georgia"/>
              </a:rPr>
              <a:t> t</a:t>
            </a:r>
            <a:r>
              <a:rPr sz="2400" spc="-20" dirty="0">
                <a:latin typeface="Georgia"/>
                <a:cs typeface="Georgia"/>
              </a:rPr>
              <a:t>h</a:t>
            </a:r>
            <a:r>
              <a:rPr sz="2400" spc="-15" dirty="0">
                <a:latin typeface="Georgia"/>
                <a:cs typeface="Georgia"/>
              </a:rPr>
              <a:t>e</a:t>
            </a:r>
            <a:r>
              <a:rPr sz="2400" spc="-5" dirty="0">
                <a:latin typeface="Georgia"/>
                <a:cs typeface="Georgia"/>
              </a:rPr>
              <a:t> </a:t>
            </a:r>
            <a:r>
              <a:rPr sz="2400" spc="-15" dirty="0">
                <a:latin typeface="Georgia"/>
                <a:cs typeface="Georgia"/>
              </a:rPr>
              <a:t>re</a:t>
            </a:r>
            <a:r>
              <a:rPr sz="2400" spc="-10" dirty="0">
                <a:latin typeface="Georgia"/>
                <a:cs typeface="Georgia"/>
              </a:rPr>
              <a:t>s</a:t>
            </a:r>
            <a:r>
              <a:rPr sz="2400" spc="-20" dirty="0">
                <a:latin typeface="Georgia"/>
                <a:cs typeface="Georgia"/>
              </a:rPr>
              <a:t>u</a:t>
            </a:r>
            <a:r>
              <a:rPr sz="2400" spc="-5" dirty="0">
                <a:latin typeface="Georgia"/>
                <a:cs typeface="Georgia"/>
              </a:rPr>
              <a:t>l</a:t>
            </a:r>
            <a:r>
              <a:rPr sz="2400" spc="-20" dirty="0">
                <a:latin typeface="Georgia"/>
                <a:cs typeface="Georgia"/>
              </a:rPr>
              <a:t>tan</a:t>
            </a:r>
            <a:r>
              <a:rPr sz="2400" spc="-10" dirty="0">
                <a:latin typeface="Georgia"/>
                <a:cs typeface="Georgia"/>
              </a:rPr>
              <a:t>t </a:t>
            </a:r>
            <a:r>
              <a:rPr sz="2400" spc="-20" dirty="0">
                <a:latin typeface="Georgia"/>
                <a:cs typeface="Georgia"/>
              </a:rPr>
              <a:t>tight </a:t>
            </a:r>
            <a:r>
              <a:rPr sz="2400" spc="-20" dirty="0" smtClean="0">
                <a:latin typeface="Georgia"/>
                <a:cs typeface="Georgia"/>
              </a:rPr>
              <a:t>budgets</a:t>
            </a:r>
            <a:r>
              <a:rPr sz="2400" spc="-10" dirty="0" smtClean="0">
                <a:latin typeface="Georgia"/>
                <a:cs typeface="Georgia"/>
              </a:rPr>
              <a:t>.</a:t>
            </a:r>
            <a:r>
              <a:rPr lang="en-US" sz="2400" dirty="0">
                <a:latin typeface="Georgia"/>
                <a:cs typeface="Georgia"/>
              </a:rPr>
              <a:t> </a:t>
            </a:r>
            <a:r>
              <a:rPr sz="2400" spc="-15" dirty="0" smtClean="0">
                <a:latin typeface="Georgia"/>
                <a:cs typeface="Georgia"/>
              </a:rPr>
              <a:t>This</a:t>
            </a:r>
            <a:r>
              <a:rPr sz="2400" spc="-10" dirty="0" smtClean="0">
                <a:latin typeface="Georgia"/>
                <a:cs typeface="Georgia"/>
              </a:rPr>
              <a:t> </a:t>
            </a:r>
            <a:r>
              <a:rPr sz="2400" spc="-20" dirty="0">
                <a:latin typeface="Georgia"/>
                <a:cs typeface="Georgia"/>
              </a:rPr>
              <a:t>s</a:t>
            </a:r>
            <a:r>
              <a:rPr sz="2400" spc="-5" dirty="0">
                <a:latin typeface="Georgia"/>
                <a:cs typeface="Georgia"/>
              </a:rPr>
              <a:t>i</a:t>
            </a:r>
            <a:r>
              <a:rPr sz="2400" spc="-15" dirty="0">
                <a:latin typeface="Georgia"/>
                <a:cs typeface="Georgia"/>
              </a:rPr>
              <a:t>tuation</a:t>
            </a:r>
            <a:r>
              <a:rPr sz="2400" spc="5" dirty="0">
                <a:latin typeface="Georgia"/>
                <a:cs typeface="Georgia"/>
              </a:rPr>
              <a:t> </a:t>
            </a:r>
            <a:r>
              <a:rPr sz="2400" spc="-20" dirty="0">
                <a:latin typeface="Georgia"/>
                <a:cs typeface="Georgia"/>
              </a:rPr>
              <a:t>coupl</a:t>
            </a:r>
            <a:r>
              <a:rPr sz="2400" spc="-10" dirty="0">
                <a:latin typeface="Georgia"/>
                <a:cs typeface="Georgia"/>
              </a:rPr>
              <a:t>e</a:t>
            </a:r>
            <a:r>
              <a:rPr sz="2400" spc="-15" dirty="0">
                <a:latin typeface="Georgia"/>
                <a:cs typeface="Georgia"/>
              </a:rPr>
              <a:t>d</a:t>
            </a:r>
            <a:r>
              <a:rPr sz="2400" spc="-5" dirty="0">
                <a:latin typeface="Georgia"/>
                <a:cs typeface="Georgia"/>
              </a:rPr>
              <a:t> </a:t>
            </a:r>
            <a:r>
              <a:rPr sz="2400" spc="-20" dirty="0">
                <a:latin typeface="Georgia"/>
                <a:cs typeface="Georgia"/>
              </a:rPr>
              <a:t>wit</a:t>
            </a:r>
            <a:r>
              <a:rPr sz="2400" spc="-15" dirty="0">
                <a:latin typeface="Georgia"/>
                <a:cs typeface="Georgia"/>
              </a:rPr>
              <a:t>h</a:t>
            </a:r>
            <a:r>
              <a:rPr sz="2400" dirty="0">
                <a:latin typeface="Georgia"/>
                <a:cs typeface="Georgia"/>
              </a:rPr>
              <a:t> </a:t>
            </a:r>
            <a:r>
              <a:rPr sz="2400" spc="-15" dirty="0">
                <a:latin typeface="Georgia"/>
                <a:cs typeface="Georgia"/>
              </a:rPr>
              <a:t>rising</a:t>
            </a:r>
            <a:r>
              <a:rPr sz="2400" dirty="0">
                <a:latin typeface="Georgia"/>
                <a:cs typeface="Georgia"/>
              </a:rPr>
              <a:t> </a:t>
            </a:r>
            <a:r>
              <a:rPr sz="2400" spc="-20" dirty="0">
                <a:latin typeface="Georgia"/>
                <a:cs typeface="Georgia"/>
              </a:rPr>
              <a:t>un</a:t>
            </a:r>
            <a:r>
              <a:rPr sz="2400" spc="-5" dirty="0">
                <a:latin typeface="Georgia"/>
                <a:cs typeface="Georgia"/>
              </a:rPr>
              <a:t>e</a:t>
            </a:r>
            <a:r>
              <a:rPr sz="2400" spc="-15" dirty="0">
                <a:latin typeface="Georgia"/>
                <a:cs typeface="Georgia"/>
              </a:rPr>
              <a:t>mployment</a:t>
            </a:r>
            <a:r>
              <a:rPr sz="2400" spc="-10" dirty="0">
                <a:latin typeface="Georgia"/>
                <a:cs typeface="Georgia"/>
              </a:rPr>
              <a:t> </a:t>
            </a:r>
            <a:r>
              <a:rPr sz="2400" spc="-20" dirty="0">
                <a:latin typeface="Georgia"/>
                <a:cs typeface="Georgia"/>
              </a:rPr>
              <a:t>ha</a:t>
            </a:r>
            <a:r>
              <a:rPr sz="2400" spc="-15" dirty="0">
                <a:latin typeface="Georgia"/>
                <a:cs typeface="Georgia"/>
              </a:rPr>
              <a:t>s</a:t>
            </a:r>
            <a:r>
              <a:rPr sz="2400" spc="-20" dirty="0">
                <a:latin typeface="Georgia"/>
                <a:cs typeface="Georgia"/>
              </a:rPr>
              <a:t> </a:t>
            </a:r>
            <a:r>
              <a:rPr sz="2400" spc="-5" dirty="0" smtClean="0">
                <a:latin typeface="Georgia"/>
                <a:cs typeface="Georgia"/>
              </a:rPr>
              <a:t>l</a:t>
            </a:r>
            <a:r>
              <a:rPr sz="2400" spc="5" dirty="0" smtClean="0">
                <a:latin typeface="Georgia"/>
                <a:cs typeface="Georgia"/>
              </a:rPr>
              <a:t>e</a:t>
            </a:r>
            <a:r>
              <a:rPr sz="2400" spc="-15" dirty="0" smtClean="0">
                <a:latin typeface="Georgia"/>
                <a:cs typeface="Georgia"/>
              </a:rPr>
              <a:t>d</a:t>
            </a:r>
            <a:r>
              <a:rPr sz="2400" spc="-5" dirty="0" smtClean="0">
                <a:latin typeface="Georgia"/>
                <a:cs typeface="Georgia"/>
              </a:rPr>
              <a:t> </a:t>
            </a:r>
            <a:r>
              <a:rPr sz="2400" spc="-20" dirty="0" smtClean="0">
                <a:latin typeface="Georgia"/>
                <a:cs typeface="Georgia"/>
              </a:rPr>
              <a:t>s</a:t>
            </a:r>
            <a:r>
              <a:rPr sz="2400" spc="-30" dirty="0" smtClean="0">
                <a:latin typeface="Georgia"/>
                <a:cs typeface="Georgia"/>
              </a:rPr>
              <a:t>o</a:t>
            </a:r>
            <a:r>
              <a:rPr sz="2400" spc="-20" dirty="0" smtClean="0">
                <a:latin typeface="Georgia"/>
                <a:cs typeface="Georgia"/>
              </a:rPr>
              <a:t>me</a:t>
            </a:r>
            <a:r>
              <a:rPr sz="2400" spc="-10" dirty="0" smtClean="0">
                <a:latin typeface="Georgia"/>
                <a:cs typeface="Georgia"/>
              </a:rPr>
              <a:t>,</a:t>
            </a:r>
            <a:r>
              <a:rPr sz="2400" spc="-15" dirty="0" smtClean="0">
                <a:latin typeface="Georgia"/>
                <a:cs typeface="Georgia"/>
              </a:rPr>
              <a:t> </a:t>
            </a:r>
            <a:r>
              <a:rPr lang="en-US" sz="2400" spc="-15" dirty="0" smtClean="0">
                <a:latin typeface="Georgia"/>
                <a:cs typeface="Georgia"/>
              </a:rPr>
              <a:t>including </a:t>
            </a:r>
            <a:r>
              <a:rPr sz="2400" spc="-20" dirty="0" smtClean="0">
                <a:latin typeface="Georgia"/>
                <a:cs typeface="Georgia"/>
              </a:rPr>
              <a:t>gra</a:t>
            </a:r>
            <a:r>
              <a:rPr sz="2400" spc="-25" dirty="0" smtClean="0">
                <a:latin typeface="Georgia"/>
                <a:cs typeface="Georgia"/>
              </a:rPr>
              <a:t>d</a:t>
            </a:r>
            <a:r>
              <a:rPr sz="2400" spc="-20" dirty="0" smtClean="0">
                <a:latin typeface="Georgia"/>
                <a:cs typeface="Georgia"/>
              </a:rPr>
              <a:t>uatin</a:t>
            </a:r>
            <a:r>
              <a:rPr sz="2400" spc="-15" dirty="0" smtClean="0">
                <a:latin typeface="Georgia"/>
                <a:cs typeface="Georgia"/>
              </a:rPr>
              <a:t>g</a:t>
            </a:r>
            <a:r>
              <a:rPr sz="2400" spc="25" dirty="0" smtClean="0">
                <a:latin typeface="Georgia"/>
                <a:cs typeface="Georgia"/>
              </a:rPr>
              <a:t> </a:t>
            </a:r>
            <a:r>
              <a:rPr sz="2400" spc="-20" dirty="0">
                <a:latin typeface="Georgia"/>
                <a:cs typeface="Georgia"/>
              </a:rPr>
              <a:t>hig</a:t>
            </a:r>
            <a:r>
              <a:rPr sz="2400" spc="-15" dirty="0">
                <a:latin typeface="Georgia"/>
                <a:cs typeface="Georgia"/>
              </a:rPr>
              <a:t>h</a:t>
            </a:r>
            <a:r>
              <a:rPr sz="2400" spc="-5" dirty="0">
                <a:latin typeface="Georgia"/>
                <a:cs typeface="Georgia"/>
              </a:rPr>
              <a:t> </a:t>
            </a:r>
            <a:r>
              <a:rPr sz="2400" spc="-20" dirty="0">
                <a:latin typeface="Georgia"/>
                <a:cs typeface="Georgia"/>
              </a:rPr>
              <a:t>s</a:t>
            </a:r>
            <a:r>
              <a:rPr sz="2400" spc="-30" dirty="0">
                <a:latin typeface="Georgia"/>
                <a:cs typeface="Georgia"/>
              </a:rPr>
              <a:t>c</a:t>
            </a:r>
            <a:r>
              <a:rPr sz="2400" spc="-20" dirty="0">
                <a:latin typeface="Georgia"/>
                <a:cs typeface="Georgia"/>
              </a:rPr>
              <a:t>hoo</a:t>
            </a:r>
            <a:r>
              <a:rPr sz="2400" spc="-10" dirty="0">
                <a:latin typeface="Georgia"/>
                <a:cs typeface="Georgia"/>
              </a:rPr>
              <a:t>l</a:t>
            </a:r>
            <a:r>
              <a:rPr sz="2400" dirty="0">
                <a:latin typeface="Georgia"/>
                <a:cs typeface="Georgia"/>
              </a:rPr>
              <a:t> </a:t>
            </a:r>
            <a:r>
              <a:rPr sz="2400" spc="-20" dirty="0">
                <a:latin typeface="Georgia"/>
                <a:cs typeface="Georgia"/>
              </a:rPr>
              <a:t>senior</a:t>
            </a:r>
            <a:r>
              <a:rPr sz="2400" spc="-15" dirty="0">
                <a:latin typeface="Georgia"/>
                <a:cs typeface="Georgia"/>
              </a:rPr>
              <a:t> </a:t>
            </a:r>
            <a:r>
              <a:rPr lang="en-US" sz="2400" spc="-15" dirty="0" smtClean="0">
                <a:latin typeface="Georgia"/>
                <a:cs typeface="Georgia"/>
              </a:rPr>
              <a:t>Jerome </a:t>
            </a:r>
            <a:r>
              <a:rPr sz="2400" spc="-15" dirty="0" smtClean="0">
                <a:latin typeface="Georgia"/>
                <a:cs typeface="Georgia"/>
              </a:rPr>
              <a:t>Blake</a:t>
            </a:r>
            <a:r>
              <a:rPr sz="2400" spc="-15" dirty="0">
                <a:latin typeface="Georgia"/>
                <a:cs typeface="Georgia"/>
              </a:rPr>
              <a:t>,</a:t>
            </a:r>
            <a:r>
              <a:rPr sz="2400" dirty="0">
                <a:latin typeface="Georgia"/>
                <a:cs typeface="Georgia"/>
              </a:rPr>
              <a:t> </a:t>
            </a:r>
            <a:r>
              <a:rPr sz="2400" spc="-15" dirty="0">
                <a:latin typeface="Georgia"/>
                <a:cs typeface="Georgia"/>
              </a:rPr>
              <a:t>to</a:t>
            </a:r>
            <a:r>
              <a:rPr sz="2400" spc="5" dirty="0">
                <a:latin typeface="Georgia"/>
                <a:cs typeface="Georgia"/>
              </a:rPr>
              <a:t> </a:t>
            </a:r>
            <a:r>
              <a:rPr lang="en-US" sz="2400" spc="-20" dirty="0" smtClean="0">
                <a:latin typeface="Georgia"/>
                <a:cs typeface="Georgia"/>
              </a:rPr>
              <a:t>consider </a:t>
            </a:r>
            <a:r>
              <a:rPr sz="2400" spc="-10" dirty="0" smtClean="0">
                <a:latin typeface="Georgia"/>
                <a:cs typeface="Georgia"/>
              </a:rPr>
              <a:t>att</a:t>
            </a:r>
            <a:r>
              <a:rPr sz="2400" spc="-20" dirty="0" smtClean="0">
                <a:latin typeface="Georgia"/>
                <a:cs typeface="Georgia"/>
              </a:rPr>
              <a:t>endin</a:t>
            </a:r>
            <a:r>
              <a:rPr sz="2400" spc="-15" dirty="0" smtClean="0">
                <a:latin typeface="Georgia"/>
                <a:cs typeface="Georgia"/>
              </a:rPr>
              <a:t>g</a:t>
            </a:r>
            <a:r>
              <a:rPr sz="2400" spc="30" dirty="0" smtClean="0">
                <a:latin typeface="Georgia"/>
                <a:cs typeface="Georgia"/>
              </a:rPr>
              <a:t> </a:t>
            </a:r>
            <a:r>
              <a:rPr sz="2400" spc="-15" dirty="0">
                <a:latin typeface="Georgia"/>
                <a:cs typeface="Georgia"/>
              </a:rPr>
              <a:t>coll</a:t>
            </a:r>
            <a:r>
              <a:rPr sz="2400" spc="-10" dirty="0">
                <a:latin typeface="Georgia"/>
                <a:cs typeface="Georgia"/>
              </a:rPr>
              <a:t>e</a:t>
            </a:r>
            <a:r>
              <a:rPr sz="2400" spc="-20" dirty="0">
                <a:latin typeface="Georgia"/>
                <a:cs typeface="Georgia"/>
              </a:rPr>
              <a:t>g</a:t>
            </a:r>
            <a:r>
              <a:rPr sz="2400" spc="-15" dirty="0">
                <a:latin typeface="Georgia"/>
                <a:cs typeface="Georgia"/>
              </a:rPr>
              <a:t>e</a:t>
            </a:r>
            <a:r>
              <a:rPr sz="2400" dirty="0">
                <a:latin typeface="Georgia"/>
                <a:cs typeface="Georgia"/>
              </a:rPr>
              <a:t> </a:t>
            </a:r>
            <a:r>
              <a:rPr sz="2400" spc="-15" dirty="0" smtClean="0">
                <a:latin typeface="Georgia"/>
                <a:cs typeface="Georgia"/>
              </a:rPr>
              <a:t>not</a:t>
            </a:r>
            <a:r>
              <a:rPr sz="2400" spc="-10" dirty="0" smtClean="0">
                <a:latin typeface="Georgia"/>
                <a:cs typeface="Georgia"/>
              </a:rPr>
              <a:t> </a:t>
            </a:r>
            <a:r>
              <a:rPr sz="2400" spc="-20" dirty="0">
                <a:latin typeface="Georgia"/>
                <a:cs typeface="Georgia"/>
              </a:rPr>
              <a:t>economic</a:t>
            </a:r>
            <a:r>
              <a:rPr sz="2400" spc="-10" dirty="0">
                <a:latin typeface="Georgia"/>
                <a:cs typeface="Georgia"/>
              </a:rPr>
              <a:t>al</a:t>
            </a:r>
            <a:r>
              <a:rPr sz="2400" spc="-15" dirty="0">
                <a:latin typeface="Georgia"/>
                <a:cs typeface="Georgia"/>
              </a:rPr>
              <a:t>ly</a:t>
            </a:r>
            <a:r>
              <a:rPr sz="2400" spc="5" dirty="0">
                <a:latin typeface="Georgia"/>
                <a:cs typeface="Georgia"/>
              </a:rPr>
              <a:t> </a:t>
            </a:r>
            <a:r>
              <a:rPr sz="2400" spc="-20" dirty="0" smtClean="0">
                <a:latin typeface="Georgia"/>
                <a:cs typeface="Georgia"/>
              </a:rPr>
              <a:t>sound</a:t>
            </a:r>
            <a:r>
              <a:rPr sz="2400" spc="-10" dirty="0" smtClean="0">
                <a:latin typeface="Georgia"/>
                <a:cs typeface="Georgia"/>
              </a:rPr>
              <a:t>.</a:t>
            </a:r>
            <a:r>
              <a:rPr lang="en-US" sz="2400" dirty="0">
                <a:latin typeface="Georgia"/>
                <a:cs typeface="Georgia"/>
              </a:rPr>
              <a:t> </a:t>
            </a:r>
            <a:r>
              <a:rPr sz="2400" spc="-20" dirty="0" smtClean="0">
                <a:latin typeface="Georgia"/>
                <a:cs typeface="Georgia"/>
              </a:rPr>
              <a:t>He</a:t>
            </a:r>
            <a:r>
              <a:rPr sz="2400" spc="5" dirty="0" smtClean="0">
                <a:latin typeface="Georgia"/>
                <a:cs typeface="Georgia"/>
              </a:rPr>
              <a:t> </a:t>
            </a:r>
            <a:r>
              <a:rPr sz="2400" spc="-10" dirty="0">
                <a:latin typeface="Georgia"/>
                <a:cs typeface="Georgia"/>
              </a:rPr>
              <a:t>is</a:t>
            </a:r>
            <a:r>
              <a:rPr sz="2400" spc="-5" dirty="0">
                <a:latin typeface="Georgia"/>
                <a:cs typeface="Georgia"/>
              </a:rPr>
              <a:t> </a:t>
            </a:r>
            <a:r>
              <a:rPr sz="2400" spc="-20" dirty="0">
                <a:latin typeface="Georgia"/>
                <a:cs typeface="Georgia"/>
              </a:rPr>
              <a:t>ch</a:t>
            </a:r>
            <a:r>
              <a:rPr sz="2400" spc="-25" dirty="0">
                <a:latin typeface="Georgia"/>
                <a:cs typeface="Georgia"/>
              </a:rPr>
              <a:t>o</a:t>
            </a:r>
            <a:r>
              <a:rPr sz="2400" spc="-20" dirty="0">
                <a:latin typeface="Georgia"/>
                <a:cs typeface="Georgia"/>
              </a:rPr>
              <a:t>osin</a:t>
            </a:r>
            <a:r>
              <a:rPr sz="2400" spc="-15" dirty="0">
                <a:latin typeface="Georgia"/>
                <a:cs typeface="Georgia"/>
              </a:rPr>
              <a:t>g</a:t>
            </a:r>
            <a:r>
              <a:rPr sz="2400" spc="20" dirty="0">
                <a:latin typeface="Georgia"/>
                <a:cs typeface="Georgia"/>
              </a:rPr>
              <a:t> </a:t>
            </a:r>
            <a:r>
              <a:rPr sz="2400" spc="-15" dirty="0">
                <a:latin typeface="Georgia"/>
                <a:cs typeface="Georgia"/>
              </a:rPr>
              <a:t>to</a:t>
            </a:r>
            <a:r>
              <a:rPr sz="2400" spc="-5" dirty="0">
                <a:latin typeface="Georgia"/>
                <a:cs typeface="Georgia"/>
              </a:rPr>
              <a:t> </a:t>
            </a:r>
            <a:r>
              <a:rPr sz="2400" spc="-20" dirty="0">
                <a:latin typeface="Georgia"/>
                <a:cs typeface="Georgia"/>
              </a:rPr>
              <a:t>en</a:t>
            </a:r>
            <a:r>
              <a:rPr sz="2400" spc="-5" dirty="0">
                <a:latin typeface="Georgia"/>
                <a:cs typeface="Georgia"/>
              </a:rPr>
              <a:t>t</a:t>
            </a:r>
            <a:r>
              <a:rPr sz="2400" spc="-20" dirty="0">
                <a:latin typeface="Georgia"/>
                <a:cs typeface="Georgia"/>
              </a:rPr>
              <a:t>e</a:t>
            </a:r>
            <a:r>
              <a:rPr sz="2400" spc="-15" dirty="0">
                <a:latin typeface="Georgia"/>
                <a:cs typeface="Georgia"/>
              </a:rPr>
              <a:t>r</a:t>
            </a:r>
            <a:r>
              <a:rPr sz="2400" spc="10" dirty="0">
                <a:latin typeface="Georgia"/>
                <a:cs typeface="Georgia"/>
              </a:rPr>
              <a:t> </a:t>
            </a:r>
            <a:r>
              <a:rPr sz="2400" spc="-20" dirty="0">
                <a:latin typeface="Georgia"/>
                <a:cs typeface="Georgia"/>
              </a:rPr>
              <a:t>th</a:t>
            </a:r>
            <a:r>
              <a:rPr sz="2400" spc="-15" dirty="0">
                <a:latin typeface="Georgia"/>
                <a:cs typeface="Georgia"/>
              </a:rPr>
              <a:t>e</a:t>
            </a:r>
            <a:r>
              <a:rPr sz="2400" spc="-10" dirty="0">
                <a:latin typeface="Georgia"/>
                <a:cs typeface="Georgia"/>
              </a:rPr>
              <a:t> </a:t>
            </a:r>
            <a:r>
              <a:rPr sz="2400" spc="-25" dirty="0">
                <a:latin typeface="Georgia"/>
                <a:cs typeface="Georgia"/>
              </a:rPr>
              <a:t>wor</a:t>
            </a:r>
            <a:r>
              <a:rPr sz="2400" spc="-15" dirty="0">
                <a:latin typeface="Georgia"/>
                <a:cs typeface="Georgia"/>
              </a:rPr>
              <a:t>kfor</a:t>
            </a:r>
            <a:r>
              <a:rPr sz="2400" spc="-30" dirty="0">
                <a:latin typeface="Georgia"/>
                <a:cs typeface="Georgia"/>
              </a:rPr>
              <a:t>c</a:t>
            </a:r>
            <a:r>
              <a:rPr sz="2400" spc="-15" dirty="0">
                <a:latin typeface="Georgia"/>
                <a:cs typeface="Georgia"/>
              </a:rPr>
              <a:t>e</a:t>
            </a:r>
            <a:r>
              <a:rPr sz="2400" spc="-10" dirty="0">
                <a:latin typeface="Georgia"/>
                <a:cs typeface="Georgia"/>
              </a:rPr>
              <a:t> </a:t>
            </a:r>
            <a:r>
              <a:rPr sz="2400" spc="-20" dirty="0">
                <a:latin typeface="Georgia"/>
                <a:cs typeface="Georgia"/>
              </a:rPr>
              <a:t>throug</a:t>
            </a:r>
            <a:r>
              <a:rPr sz="2400" spc="-15" dirty="0">
                <a:latin typeface="Georgia"/>
                <a:cs typeface="Georgia"/>
              </a:rPr>
              <a:t>h</a:t>
            </a:r>
            <a:r>
              <a:rPr sz="2400" spc="-10" dirty="0">
                <a:latin typeface="Georgia"/>
                <a:cs typeface="Georgia"/>
              </a:rPr>
              <a:t> </a:t>
            </a:r>
            <a:r>
              <a:rPr sz="2400" spc="-15" dirty="0">
                <a:latin typeface="Georgia"/>
                <a:cs typeface="Georgia"/>
              </a:rPr>
              <a:t>a</a:t>
            </a:r>
            <a:r>
              <a:rPr sz="2400" spc="5" dirty="0">
                <a:latin typeface="Georgia"/>
                <a:cs typeface="Georgia"/>
              </a:rPr>
              <a:t> </a:t>
            </a:r>
            <a:r>
              <a:rPr sz="2400" spc="-20" dirty="0" smtClean="0">
                <a:latin typeface="Georgia"/>
                <a:cs typeface="Georgia"/>
              </a:rPr>
              <a:t>trad</a:t>
            </a:r>
            <a:r>
              <a:rPr sz="2400" spc="-10" dirty="0" smtClean="0">
                <a:latin typeface="Georgia"/>
                <a:cs typeface="Georgia"/>
              </a:rPr>
              <a:t>e</a:t>
            </a:r>
            <a:r>
              <a:rPr lang="en-US" sz="2400" spc="-15" dirty="0">
                <a:latin typeface="Georgia"/>
                <a:cs typeface="Georgia"/>
              </a:rPr>
              <a:t> </a:t>
            </a:r>
            <a:r>
              <a:rPr sz="2400" spc="-15" dirty="0" smtClean="0">
                <a:latin typeface="Georgia"/>
                <a:cs typeface="Georgia"/>
              </a:rPr>
              <a:t>apprenti</a:t>
            </a:r>
            <a:r>
              <a:rPr sz="2400" spc="-20" dirty="0" smtClean="0">
                <a:latin typeface="Georgia"/>
                <a:cs typeface="Georgia"/>
              </a:rPr>
              <a:t>ceship</a:t>
            </a:r>
            <a:r>
              <a:rPr sz="2400" spc="-10" dirty="0" smtClean="0">
                <a:latin typeface="Georgia"/>
                <a:cs typeface="Georgia"/>
              </a:rPr>
              <a:t>.</a:t>
            </a:r>
            <a:r>
              <a:rPr lang="en-US" sz="2400" dirty="0">
                <a:latin typeface="Georgia"/>
                <a:cs typeface="Georgia"/>
              </a:rPr>
              <a:t> </a:t>
            </a:r>
            <a:r>
              <a:rPr sz="2400" spc="-15" dirty="0" smtClean="0">
                <a:latin typeface="Georgia"/>
                <a:cs typeface="Georgia"/>
              </a:rPr>
              <a:t>However</a:t>
            </a:r>
            <a:r>
              <a:rPr sz="2400" spc="-15" dirty="0">
                <a:latin typeface="Georgia"/>
                <a:cs typeface="Georgia"/>
              </a:rPr>
              <a:t>,</a:t>
            </a:r>
            <a:r>
              <a:rPr sz="2400" spc="10" dirty="0">
                <a:latin typeface="Georgia"/>
                <a:cs typeface="Georgia"/>
              </a:rPr>
              <a:t> </a:t>
            </a:r>
            <a:r>
              <a:rPr sz="2400" spc="-20" dirty="0">
                <a:latin typeface="Georgia"/>
                <a:cs typeface="Georgia"/>
              </a:rPr>
              <a:t>Dr</a:t>
            </a:r>
            <a:r>
              <a:rPr sz="2400" spc="-10" dirty="0">
                <a:latin typeface="Georgia"/>
                <a:cs typeface="Georgia"/>
              </a:rPr>
              <a:t>.</a:t>
            </a:r>
            <a:r>
              <a:rPr sz="2400" spc="5" dirty="0">
                <a:latin typeface="Georgia"/>
                <a:cs typeface="Georgia"/>
              </a:rPr>
              <a:t> </a:t>
            </a:r>
            <a:r>
              <a:rPr sz="2400" spc="-15" dirty="0" smtClean="0">
                <a:latin typeface="Georgia"/>
                <a:cs typeface="Georgia"/>
              </a:rPr>
              <a:t>Paul</a:t>
            </a:r>
            <a:r>
              <a:rPr lang="en-US" sz="2400" spc="-15" dirty="0" smtClean="0">
                <a:latin typeface="Georgia"/>
                <a:cs typeface="Georgia"/>
              </a:rPr>
              <a:t>a</a:t>
            </a:r>
            <a:r>
              <a:rPr sz="2400" spc="-15" dirty="0" smtClean="0">
                <a:latin typeface="Georgia"/>
                <a:cs typeface="Georgia"/>
              </a:rPr>
              <a:t> </a:t>
            </a:r>
            <a:r>
              <a:rPr sz="2400" spc="-15" dirty="0">
                <a:latin typeface="Georgia"/>
                <a:cs typeface="Georgia"/>
              </a:rPr>
              <a:t>Johnson</a:t>
            </a:r>
            <a:r>
              <a:rPr sz="2400" spc="-20" dirty="0">
                <a:latin typeface="Georgia"/>
                <a:cs typeface="Georgia"/>
              </a:rPr>
              <a:t> </a:t>
            </a:r>
            <a:r>
              <a:rPr sz="2400" spc="-20" dirty="0" smtClean="0">
                <a:latin typeface="Georgia"/>
                <a:cs typeface="Georgia"/>
              </a:rPr>
              <a:t>o</a:t>
            </a:r>
            <a:r>
              <a:rPr sz="2400" spc="-10" dirty="0" smtClean="0">
                <a:latin typeface="Georgia"/>
                <a:cs typeface="Georgia"/>
              </a:rPr>
              <a:t>f</a:t>
            </a:r>
            <a:r>
              <a:rPr lang="en-US" sz="2400" dirty="0">
                <a:latin typeface="Georgia"/>
                <a:cs typeface="Georgia"/>
              </a:rPr>
              <a:t> </a:t>
            </a:r>
            <a:r>
              <a:rPr sz="2400" i="1" spc="-15" dirty="0" smtClean="0">
                <a:latin typeface="Georgia"/>
                <a:cs typeface="Georgia"/>
              </a:rPr>
              <a:t>Higher</a:t>
            </a:r>
            <a:r>
              <a:rPr sz="2400" i="1" spc="5" dirty="0" smtClean="0">
                <a:latin typeface="Georgia"/>
                <a:cs typeface="Georgia"/>
              </a:rPr>
              <a:t> </a:t>
            </a:r>
            <a:r>
              <a:rPr sz="2400" i="1" spc="-25" dirty="0">
                <a:latin typeface="Georgia"/>
                <a:cs typeface="Georgia"/>
              </a:rPr>
              <a:t>E</a:t>
            </a:r>
            <a:r>
              <a:rPr sz="2400" i="1" spc="-15" dirty="0">
                <a:latin typeface="Georgia"/>
                <a:cs typeface="Georgia"/>
              </a:rPr>
              <a:t>d</a:t>
            </a:r>
            <a:r>
              <a:rPr sz="2400" i="1" spc="-5" dirty="0">
                <a:latin typeface="Georgia"/>
                <a:cs typeface="Georgia"/>
              </a:rPr>
              <a:t> </a:t>
            </a:r>
            <a:r>
              <a:rPr sz="2400" i="1" spc="-15" dirty="0">
                <a:latin typeface="Georgia"/>
                <a:cs typeface="Georgia"/>
              </a:rPr>
              <a:t>Times</a:t>
            </a:r>
            <a:r>
              <a:rPr sz="2400" i="1" spc="-10" dirty="0">
                <a:latin typeface="Georgia"/>
                <a:cs typeface="Georgia"/>
              </a:rPr>
              <a:t> </a:t>
            </a:r>
            <a:r>
              <a:rPr lang="en-US" sz="2400" spc="-15" dirty="0" smtClean="0">
                <a:latin typeface="Georgia"/>
                <a:cs typeface="Georgia"/>
              </a:rPr>
              <a:t>says </a:t>
            </a:r>
            <a:r>
              <a:rPr sz="2400" spc="-20" dirty="0" smtClean="0">
                <a:latin typeface="Georgia"/>
                <a:cs typeface="Georgia"/>
              </a:rPr>
              <a:t>c</a:t>
            </a:r>
            <a:r>
              <a:rPr sz="2400" spc="-25" dirty="0" smtClean="0">
                <a:latin typeface="Georgia"/>
                <a:cs typeface="Georgia"/>
              </a:rPr>
              <a:t>o</a:t>
            </a:r>
            <a:r>
              <a:rPr sz="2400" spc="-15" dirty="0" smtClean="0">
                <a:latin typeface="Georgia"/>
                <a:cs typeface="Georgia"/>
              </a:rPr>
              <a:t>l</a:t>
            </a:r>
            <a:r>
              <a:rPr sz="2400" spc="-5" dirty="0" smtClean="0">
                <a:latin typeface="Georgia"/>
                <a:cs typeface="Georgia"/>
              </a:rPr>
              <a:t>leg</a:t>
            </a:r>
            <a:r>
              <a:rPr sz="2400" dirty="0" smtClean="0">
                <a:latin typeface="Georgia"/>
                <a:cs typeface="Georgia"/>
              </a:rPr>
              <a:t>e</a:t>
            </a:r>
            <a:r>
              <a:rPr sz="2400" spc="5" dirty="0" smtClean="0">
                <a:latin typeface="Georgia"/>
                <a:cs typeface="Georgia"/>
              </a:rPr>
              <a:t> </a:t>
            </a:r>
            <a:r>
              <a:rPr sz="2400" spc="-10" dirty="0">
                <a:latin typeface="Georgia"/>
                <a:cs typeface="Georgia"/>
              </a:rPr>
              <a:t>is</a:t>
            </a:r>
            <a:r>
              <a:rPr sz="2400" spc="-5" dirty="0">
                <a:latin typeface="Georgia"/>
                <a:cs typeface="Georgia"/>
              </a:rPr>
              <a:t> </a:t>
            </a:r>
            <a:r>
              <a:rPr sz="2400" spc="-15" dirty="0">
                <a:latin typeface="Georgia"/>
                <a:cs typeface="Georgia"/>
              </a:rPr>
              <a:t>still</a:t>
            </a:r>
            <a:r>
              <a:rPr sz="2400" spc="-20" dirty="0">
                <a:latin typeface="Georgia"/>
                <a:cs typeface="Georgia"/>
              </a:rPr>
              <a:t> wo</a:t>
            </a:r>
            <a:r>
              <a:rPr sz="2400" spc="-25" dirty="0">
                <a:latin typeface="Georgia"/>
                <a:cs typeface="Georgia"/>
              </a:rPr>
              <a:t>r</a:t>
            </a:r>
            <a:r>
              <a:rPr sz="2400" spc="-15" dirty="0">
                <a:latin typeface="Georgia"/>
                <a:cs typeface="Georgia"/>
              </a:rPr>
              <a:t>th</a:t>
            </a:r>
            <a:r>
              <a:rPr sz="2400" spc="-5" dirty="0">
                <a:latin typeface="Georgia"/>
                <a:cs typeface="Georgia"/>
              </a:rPr>
              <a:t> </a:t>
            </a:r>
            <a:r>
              <a:rPr sz="2400" spc="-20" dirty="0">
                <a:latin typeface="Georgia"/>
                <a:cs typeface="Georgia"/>
              </a:rPr>
              <a:t>th</a:t>
            </a:r>
            <a:r>
              <a:rPr sz="2400" spc="-15" dirty="0">
                <a:latin typeface="Georgia"/>
                <a:cs typeface="Georgia"/>
              </a:rPr>
              <a:t>e</a:t>
            </a:r>
            <a:r>
              <a:rPr sz="2400" spc="-10" dirty="0">
                <a:latin typeface="Georgia"/>
                <a:cs typeface="Georgia"/>
              </a:rPr>
              <a:t> </a:t>
            </a:r>
            <a:r>
              <a:rPr sz="2400" spc="-20" dirty="0">
                <a:latin typeface="Georgia"/>
                <a:cs typeface="Georgia"/>
              </a:rPr>
              <a:t>cos</a:t>
            </a:r>
            <a:r>
              <a:rPr sz="2400" spc="-10" dirty="0">
                <a:latin typeface="Georgia"/>
                <a:cs typeface="Georgia"/>
              </a:rPr>
              <a:t>t</a:t>
            </a:r>
            <a:r>
              <a:rPr sz="2400" dirty="0">
                <a:latin typeface="Georgia"/>
                <a:cs typeface="Georgia"/>
              </a:rPr>
              <a:t> </a:t>
            </a:r>
            <a:r>
              <a:rPr sz="2400" spc="-15" dirty="0">
                <a:latin typeface="Georgia"/>
                <a:cs typeface="Georgia"/>
              </a:rPr>
              <a:t>in</a:t>
            </a:r>
            <a:r>
              <a:rPr sz="2400" spc="5" dirty="0">
                <a:latin typeface="Georgia"/>
                <a:cs typeface="Georgia"/>
              </a:rPr>
              <a:t> </a:t>
            </a:r>
            <a:r>
              <a:rPr sz="2400" spc="-20" dirty="0">
                <a:latin typeface="Georgia"/>
                <a:cs typeface="Georgia"/>
              </a:rPr>
              <a:t>th</a:t>
            </a:r>
            <a:r>
              <a:rPr sz="2400" spc="-15" dirty="0">
                <a:latin typeface="Georgia"/>
                <a:cs typeface="Georgia"/>
              </a:rPr>
              <a:t>e</a:t>
            </a:r>
            <a:r>
              <a:rPr sz="2400" spc="-10" dirty="0">
                <a:latin typeface="Georgia"/>
                <a:cs typeface="Georgia"/>
              </a:rPr>
              <a:t> </a:t>
            </a:r>
            <a:r>
              <a:rPr sz="2400" spc="-20" dirty="0">
                <a:latin typeface="Georgia"/>
                <a:cs typeface="Georgia"/>
              </a:rPr>
              <a:t>lon</a:t>
            </a:r>
            <a:r>
              <a:rPr sz="2400" spc="-15" dirty="0">
                <a:latin typeface="Georgia"/>
                <a:cs typeface="Georgia"/>
              </a:rPr>
              <a:t>g</a:t>
            </a:r>
            <a:r>
              <a:rPr sz="2400" dirty="0">
                <a:latin typeface="Georgia"/>
                <a:cs typeface="Georgia"/>
              </a:rPr>
              <a:t> </a:t>
            </a:r>
            <a:r>
              <a:rPr sz="2400" spc="-15" dirty="0" smtClean="0">
                <a:latin typeface="Georgia"/>
                <a:cs typeface="Georgia"/>
              </a:rPr>
              <a:t>run.</a:t>
            </a:r>
            <a:r>
              <a:rPr lang="en-US" sz="2400" dirty="0">
                <a:latin typeface="Georgia"/>
                <a:cs typeface="Georgia"/>
              </a:rPr>
              <a:t> </a:t>
            </a:r>
            <a:r>
              <a:rPr lang="en-US" sz="2400" spc="-20" dirty="0" smtClean="0">
                <a:latin typeface="Georgia"/>
                <a:cs typeface="Georgia"/>
              </a:rPr>
              <a:t>Sh</a:t>
            </a:r>
            <a:r>
              <a:rPr sz="2400" spc="-20" dirty="0" smtClean="0">
                <a:latin typeface="Georgia"/>
                <a:cs typeface="Georgia"/>
              </a:rPr>
              <a:t>e</a:t>
            </a:r>
            <a:r>
              <a:rPr sz="2400" spc="5" dirty="0" smtClean="0">
                <a:latin typeface="Georgia"/>
                <a:cs typeface="Georgia"/>
              </a:rPr>
              <a:t> </a:t>
            </a:r>
            <a:r>
              <a:rPr sz="2400" spc="-15" dirty="0">
                <a:latin typeface="Georgia"/>
                <a:cs typeface="Georgia"/>
              </a:rPr>
              <a:t>cites</a:t>
            </a:r>
            <a:r>
              <a:rPr sz="2400" spc="-5" dirty="0">
                <a:latin typeface="Georgia"/>
                <a:cs typeface="Georgia"/>
              </a:rPr>
              <a:t> </a:t>
            </a:r>
            <a:r>
              <a:rPr sz="2400" spc="-20" dirty="0">
                <a:latin typeface="Georgia"/>
                <a:cs typeface="Georgia"/>
              </a:rPr>
              <a:t>s</a:t>
            </a:r>
            <a:r>
              <a:rPr sz="2400" spc="-10" dirty="0">
                <a:latin typeface="Georgia"/>
                <a:cs typeface="Georgia"/>
              </a:rPr>
              <a:t>tatis</a:t>
            </a:r>
            <a:r>
              <a:rPr sz="2400" spc="-5" dirty="0">
                <a:latin typeface="Georgia"/>
                <a:cs typeface="Georgia"/>
              </a:rPr>
              <a:t>t</a:t>
            </a:r>
            <a:r>
              <a:rPr sz="2400" spc="-10" dirty="0">
                <a:latin typeface="Georgia"/>
                <a:cs typeface="Georgia"/>
              </a:rPr>
              <a:t>ics</a:t>
            </a:r>
            <a:r>
              <a:rPr sz="2400" dirty="0">
                <a:latin typeface="Georgia"/>
                <a:cs typeface="Georgia"/>
              </a:rPr>
              <a:t> </a:t>
            </a:r>
            <a:r>
              <a:rPr sz="2400" spc="-20" dirty="0">
                <a:latin typeface="Georgia"/>
                <a:cs typeface="Georgia"/>
              </a:rPr>
              <a:t>tha</a:t>
            </a:r>
            <a:r>
              <a:rPr sz="2400" spc="-10" dirty="0">
                <a:latin typeface="Georgia"/>
                <a:cs typeface="Georgia"/>
              </a:rPr>
              <a:t>t</a:t>
            </a:r>
            <a:r>
              <a:rPr sz="2400" dirty="0">
                <a:latin typeface="Georgia"/>
                <a:cs typeface="Georgia"/>
              </a:rPr>
              <a:t> </a:t>
            </a:r>
            <a:r>
              <a:rPr sz="2400" spc="-20" dirty="0">
                <a:latin typeface="Georgia"/>
                <a:cs typeface="Georgia"/>
              </a:rPr>
              <a:t>show</a:t>
            </a:r>
            <a:r>
              <a:rPr sz="2400" spc="-15" dirty="0">
                <a:latin typeface="Georgia"/>
                <a:cs typeface="Georgia"/>
              </a:rPr>
              <a:t> the</a:t>
            </a:r>
            <a:r>
              <a:rPr sz="2400" spc="-10" dirty="0">
                <a:latin typeface="Georgia"/>
                <a:cs typeface="Georgia"/>
              </a:rPr>
              <a:t> </a:t>
            </a:r>
            <a:r>
              <a:rPr sz="2400" spc="-20" dirty="0">
                <a:latin typeface="Georgia"/>
                <a:cs typeface="Georgia"/>
              </a:rPr>
              <a:t>historica</a:t>
            </a:r>
            <a:r>
              <a:rPr sz="2400" spc="-10" dirty="0">
                <a:latin typeface="Georgia"/>
                <a:cs typeface="Georgia"/>
              </a:rPr>
              <a:t>l</a:t>
            </a:r>
            <a:r>
              <a:rPr sz="2400" spc="10" dirty="0">
                <a:latin typeface="Georgia"/>
                <a:cs typeface="Georgia"/>
              </a:rPr>
              <a:t> </a:t>
            </a:r>
            <a:r>
              <a:rPr sz="2400" spc="-15" dirty="0">
                <a:latin typeface="Georgia"/>
                <a:cs typeface="Georgia"/>
              </a:rPr>
              <a:t>diff</a:t>
            </a:r>
            <a:r>
              <a:rPr sz="2400" spc="-10" dirty="0">
                <a:latin typeface="Georgia"/>
                <a:cs typeface="Georgia"/>
              </a:rPr>
              <a:t>e</a:t>
            </a:r>
            <a:r>
              <a:rPr sz="2400" spc="-15" dirty="0">
                <a:latin typeface="Georgia"/>
                <a:cs typeface="Georgia"/>
              </a:rPr>
              <a:t>rence</a:t>
            </a:r>
            <a:r>
              <a:rPr sz="2400" spc="15" dirty="0">
                <a:latin typeface="Georgia"/>
                <a:cs typeface="Georgia"/>
              </a:rPr>
              <a:t> </a:t>
            </a:r>
            <a:r>
              <a:rPr sz="2400" spc="-15" dirty="0">
                <a:latin typeface="Georgia"/>
                <a:cs typeface="Georgia"/>
              </a:rPr>
              <a:t>in</a:t>
            </a:r>
            <a:r>
              <a:rPr sz="2400" spc="5" dirty="0">
                <a:latin typeface="Georgia"/>
                <a:cs typeface="Georgia"/>
              </a:rPr>
              <a:t> </a:t>
            </a:r>
            <a:r>
              <a:rPr sz="2400" spc="-20" dirty="0">
                <a:latin typeface="Georgia"/>
                <a:cs typeface="Georgia"/>
              </a:rPr>
              <a:t>e</a:t>
            </a:r>
            <a:r>
              <a:rPr sz="2400" spc="-10" dirty="0">
                <a:latin typeface="Georgia"/>
                <a:cs typeface="Georgia"/>
              </a:rPr>
              <a:t>a</a:t>
            </a:r>
            <a:r>
              <a:rPr sz="2400" spc="-15" dirty="0">
                <a:latin typeface="Georgia"/>
                <a:cs typeface="Georgia"/>
              </a:rPr>
              <a:t>rnings</a:t>
            </a:r>
            <a:r>
              <a:rPr sz="2400" spc="-10" dirty="0">
                <a:latin typeface="Georgia"/>
                <a:cs typeface="Georgia"/>
              </a:rPr>
              <a:t> </a:t>
            </a:r>
            <a:r>
              <a:rPr sz="2400" spc="-20" dirty="0">
                <a:latin typeface="Georgia"/>
                <a:cs typeface="Georgia"/>
              </a:rPr>
              <a:t>betwe</a:t>
            </a:r>
            <a:r>
              <a:rPr sz="2400" spc="-10" dirty="0">
                <a:latin typeface="Georgia"/>
                <a:cs typeface="Georgia"/>
              </a:rPr>
              <a:t>e</a:t>
            </a:r>
            <a:r>
              <a:rPr sz="2400" spc="-15" dirty="0">
                <a:latin typeface="Georgia"/>
                <a:cs typeface="Georgia"/>
              </a:rPr>
              <a:t>n</a:t>
            </a:r>
            <a:r>
              <a:rPr sz="2400" spc="5" dirty="0">
                <a:latin typeface="Georgia"/>
                <a:cs typeface="Georgia"/>
              </a:rPr>
              <a:t> </a:t>
            </a:r>
            <a:r>
              <a:rPr sz="2400" spc="-15" dirty="0" smtClean="0">
                <a:latin typeface="Georgia"/>
                <a:cs typeface="Georgia"/>
              </a:rPr>
              <a:t>coll</a:t>
            </a:r>
            <a:r>
              <a:rPr sz="2400" spc="-10" dirty="0" smtClean="0">
                <a:latin typeface="Georgia"/>
                <a:cs typeface="Georgia"/>
              </a:rPr>
              <a:t>e</a:t>
            </a:r>
            <a:r>
              <a:rPr sz="2400" spc="-20" dirty="0" smtClean="0">
                <a:latin typeface="Georgia"/>
                <a:cs typeface="Georgia"/>
              </a:rPr>
              <a:t>g</a:t>
            </a:r>
            <a:r>
              <a:rPr sz="2400" spc="-15" dirty="0" smtClean="0">
                <a:latin typeface="Georgia"/>
                <a:cs typeface="Georgia"/>
              </a:rPr>
              <a:t>e</a:t>
            </a:r>
            <a:r>
              <a:rPr lang="en-US" sz="2400" spc="-15" dirty="0" smtClean="0">
                <a:latin typeface="Georgia"/>
                <a:cs typeface="Georgia"/>
              </a:rPr>
              <a:t>-</a:t>
            </a:r>
            <a:r>
              <a:rPr sz="2400" dirty="0" smtClean="0">
                <a:latin typeface="Georgia"/>
                <a:cs typeface="Georgia"/>
              </a:rPr>
              <a:t> </a:t>
            </a:r>
            <a:r>
              <a:rPr sz="2400" spc="-15" dirty="0">
                <a:latin typeface="Georgia"/>
                <a:cs typeface="Georgia"/>
              </a:rPr>
              <a:t>and </a:t>
            </a:r>
            <a:r>
              <a:rPr sz="2400" spc="-15" dirty="0" smtClean="0">
                <a:latin typeface="Georgia"/>
                <a:cs typeface="Georgia"/>
              </a:rPr>
              <a:t>non-coll</a:t>
            </a:r>
            <a:r>
              <a:rPr sz="2400" spc="-10" dirty="0" smtClean="0">
                <a:latin typeface="Georgia"/>
                <a:cs typeface="Georgia"/>
              </a:rPr>
              <a:t>e</a:t>
            </a:r>
            <a:r>
              <a:rPr sz="2400" spc="-20" dirty="0" smtClean="0">
                <a:latin typeface="Georgia"/>
                <a:cs typeface="Georgia"/>
              </a:rPr>
              <a:t>g</a:t>
            </a:r>
            <a:r>
              <a:rPr sz="2400" spc="-15" dirty="0" smtClean="0">
                <a:latin typeface="Georgia"/>
                <a:cs typeface="Georgia"/>
              </a:rPr>
              <a:t>e</a:t>
            </a:r>
            <a:r>
              <a:rPr lang="en-US" sz="2400" spc="-15" dirty="0" smtClean="0">
                <a:latin typeface="Georgia"/>
                <a:cs typeface="Georgia"/>
              </a:rPr>
              <a:t>-</a:t>
            </a:r>
            <a:r>
              <a:rPr sz="2400" spc="-20" dirty="0" smtClean="0">
                <a:latin typeface="Georgia"/>
                <a:cs typeface="Georgia"/>
              </a:rPr>
              <a:t>educat</a:t>
            </a:r>
            <a:r>
              <a:rPr sz="2400" spc="-10" dirty="0" smtClean="0">
                <a:latin typeface="Georgia"/>
                <a:cs typeface="Georgia"/>
              </a:rPr>
              <a:t>e</a:t>
            </a:r>
            <a:r>
              <a:rPr sz="2400" spc="-15" dirty="0" smtClean="0">
                <a:latin typeface="Georgia"/>
                <a:cs typeface="Georgia"/>
              </a:rPr>
              <a:t>d</a:t>
            </a:r>
            <a:r>
              <a:rPr sz="2400" spc="10" dirty="0" smtClean="0">
                <a:latin typeface="Georgia"/>
                <a:cs typeface="Georgia"/>
              </a:rPr>
              <a:t> </a:t>
            </a:r>
            <a:r>
              <a:rPr sz="2400" spc="-25" dirty="0">
                <a:latin typeface="Georgia"/>
                <a:cs typeface="Georgia"/>
              </a:rPr>
              <a:t>wor</a:t>
            </a:r>
            <a:r>
              <a:rPr sz="2400" spc="-15" dirty="0">
                <a:latin typeface="Georgia"/>
                <a:cs typeface="Georgia"/>
              </a:rPr>
              <a:t>kers</a:t>
            </a:r>
            <a:r>
              <a:rPr sz="2400" spc="-15" dirty="0" smtClean="0">
                <a:latin typeface="Georgia"/>
                <a:cs typeface="Georgia"/>
              </a:rPr>
              <a:t>.</a:t>
            </a:r>
            <a:endParaRPr lang="en-US" sz="2400" spc="-15" dirty="0" smtClean="0">
              <a:latin typeface="Georgia"/>
              <a:cs typeface="Georgia"/>
            </a:endParaRPr>
          </a:p>
          <a:p>
            <a:pPr marL="12700" marR="5080">
              <a:tabLst>
                <a:tab pos="1353185" algn="l"/>
                <a:tab pos="1718310" algn="l"/>
                <a:tab pos="1886585" algn="l"/>
                <a:tab pos="3027680" algn="l"/>
                <a:tab pos="4382770" algn="l"/>
                <a:tab pos="4631055" algn="l"/>
              </a:tabLst>
            </a:pPr>
            <a:endParaRPr lang="en-US" sz="800" spc="-235" dirty="0" smtClean="0">
              <a:latin typeface="Georgia"/>
              <a:cs typeface="Georgia"/>
            </a:endParaRPr>
          </a:p>
          <a:p>
            <a:pPr marL="12700" marR="5080">
              <a:tabLst>
                <a:tab pos="1353185" algn="l"/>
                <a:tab pos="1718310" algn="l"/>
                <a:tab pos="1886585" algn="l"/>
                <a:tab pos="3027680" algn="l"/>
                <a:tab pos="4382770" algn="l"/>
                <a:tab pos="4631055" algn="l"/>
              </a:tabLst>
            </a:pPr>
            <a:r>
              <a:rPr sz="2400" b="1" spc="-20" dirty="0" smtClean="0">
                <a:latin typeface="Georgia"/>
                <a:cs typeface="Georgia"/>
              </a:rPr>
              <a:t>Writ</a:t>
            </a:r>
            <a:r>
              <a:rPr sz="2400" b="1" spc="-15" dirty="0" smtClean="0">
                <a:latin typeface="Georgia"/>
                <a:cs typeface="Georgia"/>
              </a:rPr>
              <a:t>e</a:t>
            </a:r>
            <a:r>
              <a:rPr sz="2400" b="1" spc="5" dirty="0" smtClean="0">
                <a:latin typeface="Georgia"/>
                <a:cs typeface="Georgia"/>
              </a:rPr>
              <a:t> </a:t>
            </a:r>
            <a:r>
              <a:rPr sz="2400" b="1" spc="-10" dirty="0">
                <a:latin typeface="Georgia"/>
                <a:cs typeface="Georgia"/>
              </a:rPr>
              <a:t>a</a:t>
            </a:r>
            <a:r>
              <a:rPr sz="2400" b="1" spc="-20" dirty="0">
                <a:latin typeface="Georgia"/>
                <a:cs typeface="Georgia"/>
              </a:rPr>
              <a:t>n</a:t>
            </a:r>
            <a:r>
              <a:rPr sz="2400" b="1" dirty="0">
                <a:latin typeface="Georgia"/>
                <a:cs typeface="Georgia"/>
              </a:rPr>
              <a:t> </a:t>
            </a:r>
            <a:r>
              <a:rPr sz="2400" b="1" spc="-15" dirty="0">
                <a:latin typeface="Georgia"/>
                <a:cs typeface="Georgia"/>
              </a:rPr>
              <a:t>ess</a:t>
            </a:r>
            <a:r>
              <a:rPr sz="2400" b="1" spc="-10" dirty="0">
                <a:latin typeface="Georgia"/>
                <a:cs typeface="Georgia"/>
              </a:rPr>
              <a:t>a</a:t>
            </a:r>
            <a:r>
              <a:rPr sz="2400" b="1" spc="-15" dirty="0">
                <a:latin typeface="Georgia"/>
                <a:cs typeface="Georgia"/>
              </a:rPr>
              <a:t>y</a:t>
            </a:r>
            <a:r>
              <a:rPr sz="2400" b="1" spc="-5" dirty="0">
                <a:latin typeface="Georgia"/>
                <a:cs typeface="Georgia"/>
              </a:rPr>
              <a:t> i</a:t>
            </a:r>
            <a:r>
              <a:rPr sz="2400" b="1" spc="-20" dirty="0">
                <a:latin typeface="Georgia"/>
                <a:cs typeface="Georgia"/>
              </a:rPr>
              <a:t>n</a:t>
            </a:r>
            <a:r>
              <a:rPr sz="2400" b="1" dirty="0">
                <a:latin typeface="Georgia"/>
                <a:cs typeface="Georgia"/>
              </a:rPr>
              <a:t> </a:t>
            </a:r>
            <a:r>
              <a:rPr sz="2400" b="1" spc="-25" dirty="0">
                <a:latin typeface="Georgia"/>
                <a:cs typeface="Georgia"/>
              </a:rPr>
              <a:t>whi</a:t>
            </a:r>
            <a:r>
              <a:rPr sz="2400" b="1" spc="-5" dirty="0">
                <a:latin typeface="Georgia"/>
                <a:cs typeface="Georgia"/>
              </a:rPr>
              <a:t>c</a:t>
            </a:r>
            <a:r>
              <a:rPr sz="2400" b="1" spc="-20" dirty="0">
                <a:latin typeface="Georgia"/>
                <a:cs typeface="Georgia"/>
              </a:rPr>
              <a:t>h</a:t>
            </a:r>
            <a:r>
              <a:rPr sz="2400" b="1" spc="-15" dirty="0">
                <a:latin typeface="Georgia"/>
                <a:cs typeface="Georgia"/>
              </a:rPr>
              <a:t> you </a:t>
            </a:r>
            <a:r>
              <a:rPr lang="en-US" sz="2400" b="1" spc="-15" dirty="0" smtClean="0">
                <a:latin typeface="Georgia"/>
                <a:cs typeface="Georgia"/>
              </a:rPr>
              <a:t>argue </a:t>
            </a:r>
            <a:r>
              <a:rPr sz="2400" b="1" spc="-25" dirty="0" smtClean="0">
                <a:latin typeface="Georgia"/>
                <a:cs typeface="Georgia"/>
              </a:rPr>
              <a:t>whethe</a:t>
            </a:r>
            <a:r>
              <a:rPr sz="2400" b="1" spc="-15" dirty="0" smtClean="0">
                <a:latin typeface="Georgia"/>
                <a:cs typeface="Georgia"/>
              </a:rPr>
              <a:t>r</a:t>
            </a:r>
            <a:r>
              <a:rPr sz="2400" b="1" spc="5" dirty="0" smtClean="0">
                <a:latin typeface="Georgia"/>
                <a:cs typeface="Georgia"/>
              </a:rPr>
              <a:t> </a:t>
            </a:r>
            <a:r>
              <a:rPr sz="2400" b="1" spc="-15" dirty="0">
                <a:latin typeface="Georgia"/>
                <a:cs typeface="Georgia"/>
              </a:rPr>
              <a:t>or</a:t>
            </a:r>
            <a:r>
              <a:rPr sz="2400" b="1" dirty="0">
                <a:latin typeface="Georgia"/>
                <a:cs typeface="Georgia"/>
              </a:rPr>
              <a:t> </a:t>
            </a:r>
            <a:r>
              <a:rPr sz="2400" b="1" spc="-15" dirty="0">
                <a:latin typeface="Georgia"/>
                <a:cs typeface="Georgia"/>
              </a:rPr>
              <a:t>not</a:t>
            </a:r>
            <a:r>
              <a:rPr sz="2400" b="1" spc="-5" dirty="0">
                <a:latin typeface="Georgia"/>
                <a:cs typeface="Georgia"/>
              </a:rPr>
              <a:t> </a:t>
            </a:r>
            <a:r>
              <a:rPr sz="2400" b="1" spc="-15" dirty="0" smtClean="0">
                <a:latin typeface="Georgia"/>
                <a:cs typeface="Georgia"/>
              </a:rPr>
              <a:t>a</a:t>
            </a:r>
            <a:r>
              <a:rPr sz="2400" b="1" dirty="0" smtClean="0">
                <a:latin typeface="Georgia"/>
                <a:cs typeface="Georgia"/>
              </a:rPr>
              <a:t> </a:t>
            </a:r>
            <a:r>
              <a:rPr sz="2400" b="1" spc="-20" dirty="0">
                <a:latin typeface="Georgia"/>
                <a:cs typeface="Georgia"/>
              </a:rPr>
              <a:t>col</a:t>
            </a:r>
            <a:r>
              <a:rPr sz="2400" b="1" spc="-5" dirty="0">
                <a:latin typeface="Georgia"/>
                <a:cs typeface="Georgia"/>
              </a:rPr>
              <a:t>l</a:t>
            </a:r>
            <a:r>
              <a:rPr sz="2400" b="1" spc="-15" dirty="0">
                <a:latin typeface="Georgia"/>
                <a:cs typeface="Georgia"/>
              </a:rPr>
              <a:t>ege</a:t>
            </a:r>
            <a:r>
              <a:rPr sz="2400" b="1" spc="-20" dirty="0">
                <a:latin typeface="Georgia"/>
                <a:cs typeface="Georgia"/>
              </a:rPr>
              <a:t> degree</a:t>
            </a:r>
            <a:r>
              <a:rPr sz="2400" b="1" spc="-15" dirty="0">
                <a:latin typeface="Georgia"/>
                <a:cs typeface="Georgia"/>
              </a:rPr>
              <a:t> is</a:t>
            </a:r>
            <a:r>
              <a:rPr sz="2400" b="1" spc="-10" dirty="0">
                <a:latin typeface="Georgia"/>
                <a:cs typeface="Georgia"/>
              </a:rPr>
              <a:t> </a:t>
            </a:r>
            <a:r>
              <a:rPr sz="2400" b="1" spc="-25" dirty="0">
                <a:latin typeface="Georgia"/>
                <a:cs typeface="Georgia"/>
              </a:rPr>
              <a:t>wort</a:t>
            </a:r>
            <a:r>
              <a:rPr sz="2400" b="1" spc="-20" dirty="0">
                <a:latin typeface="Georgia"/>
                <a:cs typeface="Georgia"/>
              </a:rPr>
              <a:t>h</a:t>
            </a:r>
            <a:r>
              <a:rPr sz="2400" b="1" spc="15" dirty="0">
                <a:latin typeface="Georgia"/>
                <a:cs typeface="Georgia"/>
              </a:rPr>
              <a:t> </a:t>
            </a:r>
            <a:r>
              <a:rPr sz="2400" b="1" spc="-20" dirty="0">
                <a:latin typeface="Georgia"/>
                <a:cs typeface="Georgia"/>
              </a:rPr>
              <a:t>th</a:t>
            </a:r>
            <a:r>
              <a:rPr sz="2400" b="1" spc="-15" dirty="0">
                <a:latin typeface="Georgia"/>
                <a:cs typeface="Georgia"/>
              </a:rPr>
              <a:t>e</a:t>
            </a:r>
            <a:r>
              <a:rPr sz="2400" b="1" dirty="0">
                <a:latin typeface="Georgia"/>
                <a:cs typeface="Georgia"/>
              </a:rPr>
              <a:t> </a:t>
            </a:r>
            <a:r>
              <a:rPr sz="2400" b="1" spc="-15" dirty="0">
                <a:latin typeface="Georgia"/>
                <a:cs typeface="Georgia"/>
              </a:rPr>
              <a:t>pri</a:t>
            </a:r>
            <a:r>
              <a:rPr sz="2400" b="1" spc="-10" dirty="0">
                <a:latin typeface="Georgia"/>
                <a:cs typeface="Georgia"/>
              </a:rPr>
              <a:t>c</a:t>
            </a:r>
            <a:r>
              <a:rPr sz="2400" b="1" spc="-15" dirty="0">
                <a:latin typeface="Georgia"/>
                <a:cs typeface="Georgia"/>
              </a:rPr>
              <a:t>e</a:t>
            </a:r>
            <a:r>
              <a:rPr sz="2400" b="1" spc="-5" dirty="0">
                <a:latin typeface="Georgia"/>
                <a:cs typeface="Georgia"/>
              </a:rPr>
              <a:t> </a:t>
            </a:r>
            <a:r>
              <a:rPr sz="2400" b="1" spc="-15" dirty="0">
                <a:latin typeface="Georgia"/>
                <a:cs typeface="Georgia"/>
              </a:rPr>
              <a:t>of</a:t>
            </a:r>
            <a:r>
              <a:rPr sz="2400" b="1" spc="10" dirty="0">
                <a:latin typeface="Georgia"/>
                <a:cs typeface="Georgia"/>
              </a:rPr>
              <a:t> </a:t>
            </a:r>
            <a:r>
              <a:rPr sz="2400" b="1" spc="-20" dirty="0">
                <a:latin typeface="Georgia"/>
                <a:cs typeface="Georgia"/>
              </a:rPr>
              <a:t>tu</a:t>
            </a:r>
            <a:r>
              <a:rPr sz="2400" b="1" dirty="0">
                <a:latin typeface="Georgia"/>
                <a:cs typeface="Georgia"/>
              </a:rPr>
              <a:t>i</a:t>
            </a:r>
            <a:r>
              <a:rPr sz="2400" b="1" spc="-15" dirty="0">
                <a:latin typeface="Georgia"/>
                <a:cs typeface="Georgia"/>
              </a:rPr>
              <a:t>t</a:t>
            </a:r>
            <a:r>
              <a:rPr sz="2400" b="1" spc="-5" dirty="0">
                <a:latin typeface="Georgia"/>
                <a:cs typeface="Georgia"/>
              </a:rPr>
              <a:t>i</a:t>
            </a:r>
            <a:r>
              <a:rPr sz="2400" b="1" spc="-15" dirty="0">
                <a:latin typeface="Georgia"/>
                <a:cs typeface="Georgia"/>
              </a:rPr>
              <a:t>on.</a:t>
            </a:r>
            <a:endParaRPr sz="2400" dirty="0">
              <a:latin typeface="Georgia"/>
              <a:cs typeface="Georgia"/>
            </a:endParaRPr>
          </a:p>
        </p:txBody>
      </p:sp>
      <p:sp>
        <p:nvSpPr>
          <p:cNvPr id="4" name="object 4"/>
          <p:cNvSpPr txBox="1"/>
          <p:nvPr/>
        </p:nvSpPr>
        <p:spPr>
          <a:xfrm>
            <a:off x="383540" y="6470236"/>
            <a:ext cx="6139815" cy="177800"/>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Georgia"/>
                <a:cs typeface="Georgia"/>
              </a:rPr>
              <a:t>N</a:t>
            </a:r>
            <a:r>
              <a:rPr sz="1200" dirty="0">
                <a:solidFill>
                  <a:srgbClr val="FFFFFF"/>
                </a:solidFill>
                <a:latin typeface="Georgia"/>
                <a:cs typeface="Georgia"/>
              </a:rPr>
              <a:t>ot</a:t>
            </a:r>
            <a:r>
              <a:rPr sz="1200" spc="-15" dirty="0">
                <a:solidFill>
                  <a:srgbClr val="FFFFFF"/>
                </a:solidFill>
                <a:latin typeface="Georgia"/>
                <a:cs typeface="Georgia"/>
              </a:rPr>
              <a:t>e</a:t>
            </a:r>
            <a:r>
              <a:rPr sz="1200" spc="-5" dirty="0">
                <a:solidFill>
                  <a:srgbClr val="FFFFFF"/>
                </a:solidFill>
                <a:latin typeface="Georgia"/>
                <a:cs typeface="Georgia"/>
              </a:rPr>
              <a:t>:</a:t>
            </a:r>
            <a:r>
              <a:rPr sz="1200" spc="-20" dirty="0">
                <a:solidFill>
                  <a:srgbClr val="FFFFFF"/>
                </a:solidFill>
                <a:latin typeface="Georgia"/>
                <a:cs typeface="Georgia"/>
              </a:rPr>
              <a:t> </a:t>
            </a:r>
            <a:r>
              <a:rPr sz="1200" dirty="0">
                <a:solidFill>
                  <a:srgbClr val="FFFFFF"/>
                </a:solidFill>
                <a:latin typeface="Georgia"/>
                <a:cs typeface="Georgia"/>
              </a:rPr>
              <a:t>Sou</a:t>
            </a:r>
            <a:r>
              <a:rPr sz="1200" spc="-5" dirty="0">
                <a:solidFill>
                  <a:srgbClr val="FFFFFF"/>
                </a:solidFill>
                <a:latin typeface="Georgia"/>
                <a:cs typeface="Georgia"/>
              </a:rPr>
              <a:t>r</a:t>
            </a:r>
            <a:r>
              <a:rPr sz="1200" spc="-15" dirty="0">
                <a:solidFill>
                  <a:srgbClr val="FFFFFF"/>
                </a:solidFill>
                <a:latin typeface="Georgia"/>
                <a:cs typeface="Georgia"/>
              </a:rPr>
              <a:t>c</a:t>
            </a:r>
            <a:r>
              <a:rPr sz="1200" spc="-5" dirty="0">
                <a:solidFill>
                  <a:srgbClr val="FFFFFF"/>
                </a:solidFill>
                <a:latin typeface="Georgia"/>
                <a:cs typeface="Georgia"/>
              </a:rPr>
              <a:t>e</a:t>
            </a:r>
            <a:r>
              <a:rPr sz="1200" dirty="0">
                <a:solidFill>
                  <a:srgbClr val="FFFFFF"/>
                </a:solidFill>
                <a:latin typeface="Georgia"/>
                <a:cs typeface="Georgia"/>
              </a:rPr>
              <a:t>s</a:t>
            </a:r>
            <a:r>
              <a:rPr sz="1200" spc="-20" dirty="0">
                <a:solidFill>
                  <a:srgbClr val="FFFFFF"/>
                </a:solidFill>
                <a:latin typeface="Georgia"/>
                <a:cs typeface="Georgia"/>
              </a:rPr>
              <a:t> </a:t>
            </a:r>
            <a:r>
              <a:rPr sz="1200" spc="-15" dirty="0">
                <a:solidFill>
                  <a:srgbClr val="FFFFFF"/>
                </a:solidFill>
                <a:latin typeface="Georgia"/>
                <a:cs typeface="Georgia"/>
              </a:rPr>
              <a:t>a</a:t>
            </a:r>
            <a:r>
              <a:rPr sz="1200" dirty="0">
                <a:solidFill>
                  <a:srgbClr val="FFFFFF"/>
                </a:solidFill>
                <a:latin typeface="Georgia"/>
                <a:cs typeface="Georgia"/>
              </a:rPr>
              <a:t>re</a:t>
            </a:r>
            <a:r>
              <a:rPr sz="1200" spc="-5" dirty="0">
                <a:solidFill>
                  <a:srgbClr val="FFFFFF"/>
                </a:solidFill>
                <a:latin typeface="Georgia"/>
                <a:cs typeface="Georgia"/>
              </a:rPr>
              <a:t> </a:t>
            </a:r>
            <a:r>
              <a:rPr sz="1200" dirty="0">
                <a:solidFill>
                  <a:srgbClr val="FFFFFF"/>
                </a:solidFill>
                <a:latin typeface="Georgia"/>
                <a:cs typeface="Georgia"/>
              </a:rPr>
              <a:t>f</a:t>
            </a:r>
            <a:r>
              <a:rPr sz="1200" spc="-10" dirty="0">
                <a:solidFill>
                  <a:srgbClr val="FFFFFF"/>
                </a:solidFill>
                <a:latin typeface="Georgia"/>
                <a:cs typeface="Georgia"/>
              </a:rPr>
              <a:t>i</a:t>
            </a:r>
            <a:r>
              <a:rPr sz="1200" spc="-5" dirty="0">
                <a:solidFill>
                  <a:srgbClr val="FFFFFF"/>
                </a:solidFill>
                <a:latin typeface="Georgia"/>
                <a:cs typeface="Georgia"/>
              </a:rPr>
              <a:t>c</a:t>
            </a:r>
            <a:r>
              <a:rPr sz="1200" dirty="0">
                <a:solidFill>
                  <a:srgbClr val="FFFFFF"/>
                </a:solidFill>
                <a:latin typeface="Georgia"/>
                <a:cs typeface="Georgia"/>
              </a:rPr>
              <a:t>t</a:t>
            </a:r>
            <a:r>
              <a:rPr sz="1200" spc="-10" dirty="0">
                <a:solidFill>
                  <a:srgbClr val="FFFFFF"/>
                </a:solidFill>
                <a:latin typeface="Georgia"/>
                <a:cs typeface="Georgia"/>
              </a:rPr>
              <a:t>ion</a:t>
            </a:r>
            <a:r>
              <a:rPr sz="1200" spc="-15" dirty="0">
                <a:solidFill>
                  <a:srgbClr val="FFFFFF"/>
                </a:solidFill>
                <a:latin typeface="Georgia"/>
                <a:cs typeface="Georgia"/>
              </a:rPr>
              <a:t>a</a:t>
            </a:r>
            <a:r>
              <a:rPr sz="1200" dirty="0">
                <a:solidFill>
                  <a:srgbClr val="FFFFFF"/>
                </a:solidFill>
                <a:latin typeface="Georgia"/>
                <a:cs typeface="Georgia"/>
              </a:rPr>
              <a:t>l</a:t>
            </a:r>
            <a:r>
              <a:rPr sz="1200" spc="-10" dirty="0">
                <a:solidFill>
                  <a:srgbClr val="FFFFFF"/>
                </a:solidFill>
                <a:latin typeface="Georgia"/>
                <a:cs typeface="Georgia"/>
              </a:rPr>
              <a:t> </a:t>
            </a:r>
            <a:r>
              <a:rPr sz="1200" spc="-15" dirty="0">
                <a:solidFill>
                  <a:srgbClr val="FFFFFF"/>
                </a:solidFill>
                <a:latin typeface="Georgia"/>
                <a:cs typeface="Georgia"/>
              </a:rPr>
              <a:t>a</a:t>
            </a:r>
            <a:r>
              <a:rPr sz="1200" dirty="0">
                <a:solidFill>
                  <a:srgbClr val="FFFFFF"/>
                </a:solidFill>
                <a:latin typeface="Georgia"/>
                <a:cs typeface="Georgia"/>
              </a:rPr>
              <a:t>nd </a:t>
            </a:r>
            <a:r>
              <a:rPr sz="1200" spc="-5" dirty="0">
                <a:solidFill>
                  <a:srgbClr val="FFFFFF"/>
                </a:solidFill>
                <a:latin typeface="Georgia"/>
                <a:cs typeface="Georgia"/>
              </a:rPr>
              <a:t>sh</a:t>
            </a:r>
            <a:r>
              <a:rPr sz="1200" dirty="0">
                <a:solidFill>
                  <a:srgbClr val="FFFFFF"/>
                </a:solidFill>
                <a:latin typeface="Georgia"/>
                <a:cs typeface="Georgia"/>
              </a:rPr>
              <a:t>o</a:t>
            </a:r>
            <a:r>
              <a:rPr sz="1200" spc="5" dirty="0">
                <a:solidFill>
                  <a:srgbClr val="FFFFFF"/>
                </a:solidFill>
                <a:latin typeface="Georgia"/>
                <a:cs typeface="Georgia"/>
              </a:rPr>
              <a:t>u</a:t>
            </a:r>
            <a:r>
              <a:rPr sz="1200" dirty="0">
                <a:solidFill>
                  <a:srgbClr val="FFFFFF"/>
                </a:solidFill>
                <a:latin typeface="Georgia"/>
                <a:cs typeface="Georgia"/>
              </a:rPr>
              <a:t>ld</a:t>
            </a:r>
            <a:r>
              <a:rPr sz="1200" spc="-20" dirty="0">
                <a:solidFill>
                  <a:srgbClr val="FFFFFF"/>
                </a:solidFill>
                <a:latin typeface="Georgia"/>
                <a:cs typeface="Georgia"/>
              </a:rPr>
              <a:t> </a:t>
            </a:r>
            <a:r>
              <a:rPr sz="1200" dirty="0">
                <a:solidFill>
                  <a:srgbClr val="FFFFFF"/>
                </a:solidFill>
                <a:latin typeface="Georgia"/>
                <a:cs typeface="Georgia"/>
              </a:rPr>
              <a:t>not be</a:t>
            </a:r>
            <a:r>
              <a:rPr sz="1200" spc="-10" dirty="0">
                <a:solidFill>
                  <a:srgbClr val="FFFFFF"/>
                </a:solidFill>
                <a:latin typeface="Georgia"/>
                <a:cs typeface="Georgia"/>
              </a:rPr>
              <a:t> </a:t>
            </a:r>
            <a:r>
              <a:rPr sz="1200" dirty="0">
                <a:solidFill>
                  <a:srgbClr val="FFFFFF"/>
                </a:solidFill>
                <a:latin typeface="Georgia"/>
                <a:cs typeface="Georgia"/>
              </a:rPr>
              <a:t>u</a:t>
            </a:r>
            <a:r>
              <a:rPr sz="1200" spc="-5" dirty="0">
                <a:solidFill>
                  <a:srgbClr val="FFFFFF"/>
                </a:solidFill>
                <a:latin typeface="Georgia"/>
                <a:cs typeface="Georgia"/>
              </a:rPr>
              <a:t>s</a:t>
            </a:r>
            <a:r>
              <a:rPr sz="1200" spc="-10" dirty="0">
                <a:solidFill>
                  <a:srgbClr val="FFFFFF"/>
                </a:solidFill>
                <a:latin typeface="Georgia"/>
                <a:cs typeface="Georgia"/>
              </a:rPr>
              <a:t>e</a:t>
            </a:r>
            <a:r>
              <a:rPr sz="1200" dirty="0">
                <a:solidFill>
                  <a:srgbClr val="FFFFFF"/>
                </a:solidFill>
                <a:latin typeface="Georgia"/>
                <a:cs typeface="Georgia"/>
              </a:rPr>
              <a:t>d</a:t>
            </a:r>
            <a:r>
              <a:rPr sz="1200" spc="-20" dirty="0">
                <a:solidFill>
                  <a:srgbClr val="FFFFFF"/>
                </a:solidFill>
                <a:latin typeface="Georgia"/>
                <a:cs typeface="Georgia"/>
              </a:rPr>
              <a:t> </a:t>
            </a:r>
            <a:r>
              <a:rPr sz="1200" spc="-15" dirty="0">
                <a:solidFill>
                  <a:srgbClr val="FFFFFF"/>
                </a:solidFill>
                <a:latin typeface="Georgia"/>
                <a:cs typeface="Georgia"/>
              </a:rPr>
              <a:t>a</a:t>
            </a:r>
            <a:r>
              <a:rPr sz="1200" dirty="0">
                <a:solidFill>
                  <a:srgbClr val="FFFFFF"/>
                </a:solidFill>
                <a:latin typeface="Georgia"/>
                <a:cs typeface="Georgia"/>
              </a:rPr>
              <a:t>s</a:t>
            </a:r>
            <a:r>
              <a:rPr sz="1200" spc="-5" dirty="0">
                <a:solidFill>
                  <a:srgbClr val="FFFFFF"/>
                </a:solidFill>
                <a:latin typeface="Georgia"/>
                <a:cs typeface="Georgia"/>
              </a:rPr>
              <a:t> </a:t>
            </a:r>
            <a:r>
              <a:rPr sz="1200" spc="-15" dirty="0">
                <a:solidFill>
                  <a:srgbClr val="FFFFFF"/>
                </a:solidFill>
                <a:latin typeface="Georgia"/>
                <a:cs typeface="Georgia"/>
              </a:rPr>
              <a:t>a</a:t>
            </a:r>
            <a:r>
              <a:rPr sz="1200" spc="-5" dirty="0">
                <a:solidFill>
                  <a:srgbClr val="FFFFFF"/>
                </a:solidFill>
                <a:latin typeface="Georgia"/>
                <a:cs typeface="Georgia"/>
              </a:rPr>
              <a:t>c</a:t>
            </a:r>
            <a:r>
              <a:rPr sz="1200" dirty="0">
                <a:solidFill>
                  <a:srgbClr val="FFFFFF"/>
                </a:solidFill>
                <a:latin typeface="Georgia"/>
                <a:cs typeface="Georgia"/>
              </a:rPr>
              <a:t>tu</a:t>
            </a:r>
            <a:r>
              <a:rPr sz="1200" spc="-15" dirty="0">
                <a:solidFill>
                  <a:srgbClr val="FFFFFF"/>
                </a:solidFill>
                <a:latin typeface="Georgia"/>
                <a:cs typeface="Georgia"/>
              </a:rPr>
              <a:t>a</a:t>
            </a:r>
            <a:r>
              <a:rPr sz="1200" dirty="0">
                <a:solidFill>
                  <a:srgbClr val="FFFFFF"/>
                </a:solidFill>
                <a:latin typeface="Georgia"/>
                <a:cs typeface="Georgia"/>
              </a:rPr>
              <a:t>l</a:t>
            </a:r>
            <a:r>
              <a:rPr sz="1200" spc="-25" dirty="0">
                <a:solidFill>
                  <a:srgbClr val="FFFFFF"/>
                </a:solidFill>
                <a:latin typeface="Georgia"/>
                <a:cs typeface="Georgia"/>
              </a:rPr>
              <a:t> </a:t>
            </a:r>
            <a:r>
              <a:rPr sz="1200" dirty="0">
                <a:solidFill>
                  <a:srgbClr val="FFFFFF"/>
                </a:solidFill>
                <a:latin typeface="Georgia"/>
                <a:cs typeface="Georgia"/>
              </a:rPr>
              <a:t>r</a:t>
            </a:r>
            <a:r>
              <a:rPr sz="1200" spc="-5" dirty="0">
                <a:solidFill>
                  <a:srgbClr val="FFFFFF"/>
                </a:solidFill>
                <a:latin typeface="Georgia"/>
                <a:cs typeface="Georgia"/>
              </a:rPr>
              <a:t>epres</a:t>
            </a:r>
            <a:r>
              <a:rPr sz="1200" spc="-10" dirty="0">
                <a:solidFill>
                  <a:srgbClr val="FFFFFF"/>
                </a:solidFill>
                <a:latin typeface="Georgia"/>
                <a:cs typeface="Georgia"/>
              </a:rPr>
              <a:t>e</a:t>
            </a:r>
            <a:r>
              <a:rPr sz="1200" dirty="0">
                <a:solidFill>
                  <a:srgbClr val="FFFFFF"/>
                </a:solidFill>
                <a:latin typeface="Georgia"/>
                <a:cs typeface="Georgia"/>
              </a:rPr>
              <a:t>nt</a:t>
            </a:r>
            <a:r>
              <a:rPr sz="1200" spc="-15" dirty="0">
                <a:solidFill>
                  <a:srgbClr val="FFFFFF"/>
                </a:solidFill>
                <a:latin typeface="Georgia"/>
                <a:cs typeface="Georgia"/>
              </a:rPr>
              <a:t>a</a:t>
            </a:r>
            <a:r>
              <a:rPr sz="1200" dirty="0">
                <a:solidFill>
                  <a:srgbClr val="FFFFFF"/>
                </a:solidFill>
                <a:latin typeface="Georgia"/>
                <a:cs typeface="Georgia"/>
              </a:rPr>
              <a:t>t</a:t>
            </a:r>
            <a:r>
              <a:rPr sz="1200" spc="-10" dirty="0">
                <a:solidFill>
                  <a:srgbClr val="FFFFFF"/>
                </a:solidFill>
                <a:latin typeface="Georgia"/>
                <a:cs typeface="Georgia"/>
              </a:rPr>
              <a:t>i</a:t>
            </a:r>
            <a:r>
              <a:rPr sz="1200" spc="-5" dirty="0">
                <a:solidFill>
                  <a:srgbClr val="FFFFFF"/>
                </a:solidFill>
                <a:latin typeface="Georgia"/>
                <a:cs typeface="Georgia"/>
              </a:rPr>
              <a:t>on</a:t>
            </a:r>
            <a:r>
              <a:rPr sz="1200" dirty="0">
                <a:solidFill>
                  <a:srgbClr val="FFFFFF"/>
                </a:solidFill>
                <a:latin typeface="Georgia"/>
                <a:cs typeface="Georgia"/>
              </a:rPr>
              <a:t>s</a:t>
            </a:r>
            <a:r>
              <a:rPr sz="1200" spc="-20" dirty="0">
                <a:solidFill>
                  <a:srgbClr val="FFFFFF"/>
                </a:solidFill>
                <a:latin typeface="Georgia"/>
                <a:cs typeface="Georgia"/>
              </a:rPr>
              <a:t> </a:t>
            </a:r>
            <a:r>
              <a:rPr sz="1200" dirty="0">
                <a:solidFill>
                  <a:srgbClr val="FFFFFF"/>
                </a:solidFill>
                <a:latin typeface="Georgia"/>
                <a:cs typeface="Georgia"/>
              </a:rPr>
              <a:t>of</a:t>
            </a:r>
            <a:r>
              <a:rPr sz="1200" spc="-10" dirty="0">
                <a:solidFill>
                  <a:srgbClr val="FFFFFF"/>
                </a:solidFill>
                <a:latin typeface="Georgia"/>
                <a:cs typeface="Georgia"/>
              </a:rPr>
              <a:t> i</a:t>
            </a:r>
            <a:r>
              <a:rPr sz="1200" dirty="0">
                <a:solidFill>
                  <a:srgbClr val="FFFFFF"/>
                </a:solidFill>
                <a:latin typeface="Georgia"/>
                <a:cs typeface="Georgia"/>
              </a:rPr>
              <a:t>nf</a:t>
            </a:r>
            <a:r>
              <a:rPr sz="1200" spc="-10" dirty="0">
                <a:solidFill>
                  <a:srgbClr val="FFFFFF"/>
                </a:solidFill>
                <a:latin typeface="Georgia"/>
                <a:cs typeface="Georgia"/>
              </a:rPr>
              <a:t>orm</a:t>
            </a:r>
            <a:r>
              <a:rPr sz="1200" spc="-15" dirty="0">
                <a:solidFill>
                  <a:srgbClr val="FFFFFF"/>
                </a:solidFill>
                <a:latin typeface="Georgia"/>
                <a:cs typeface="Georgia"/>
              </a:rPr>
              <a:t>a</a:t>
            </a:r>
            <a:r>
              <a:rPr sz="1200" dirty="0">
                <a:solidFill>
                  <a:srgbClr val="FFFFFF"/>
                </a:solidFill>
                <a:latin typeface="Georgia"/>
                <a:cs typeface="Georgia"/>
              </a:rPr>
              <a:t>t</a:t>
            </a:r>
            <a:r>
              <a:rPr sz="1200" spc="-10" dirty="0">
                <a:solidFill>
                  <a:srgbClr val="FFFFFF"/>
                </a:solidFill>
                <a:latin typeface="Georgia"/>
                <a:cs typeface="Georgia"/>
              </a:rPr>
              <a:t>ion.</a:t>
            </a:r>
            <a:endParaRPr sz="1200">
              <a:latin typeface="Georgia"/>
              <a:cs typeface="Georg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49450">
              <a:lnSpc>
                <a:spcPct val="100000"/>
              </a:lnSpc>
            </a:pPr>
            <a:r>
              <a:rPr spc="-5" dirty="0"/>
              <a:t>Sampl</a:t>
            </a:r>
            <a:r>
              <a:rPr dirty="0"/>
              <a:t>e</a:t>
            </a:r>
            <a:r>
              <a:rPr spc="5" dirty="0"/>
              <a:t> </a:t>
            </a:r>
            <a:r>
              <a:rPr dirty="0"/>
              <a:t>Intr</a:t>
            </a:r>
            <a:r>
              <a:rPr spc="-15" dirty="0"/>
              <a:t>o</a:t>
            </a:r>
            <a:r>
              <a:rPr spc="-5" dirty="0"/>
              <a:t>duction</a:t>
            </a:r>
          </a:p>
        </p:txBody>
      </p:sp>
      <p:sp>
        <p:nvSpPr>
          <p:cNvPr id="3" name="object 3"/>
          <p:cNvSpPr txBox="1"/>
          <p:nvPr/>
        </p:nvSpPr>
        <p:spPr>
          <a:xfrm>
            <a:off x="380491" y="1615952"/>
            <a:ext cx="8075295" cy="4154984"/>
          </a:xfrm>
          <a:prstGeom prst="rect">
            <a:avLst/>
          </a:prstGeom>
        </p:spPr>
        <p:txBody>
          <a:bodyPr vert="horz" wrap="square" lIns="0" tIns="0" rIns="0" bIns="0" rtlCol="0">
            <a:spAutoFit/>
          </a:bodyPr>
          <a:lstStyle/>
          <a:p>
            <a:pPr marL="12700" marR="5080">
              <a:lnSpc>
                <a:spcPct val="100000"/>
              </a:lnSpc>
              <a:tabLst>
                <a:tab pos="4573905" algn="l"/>
                <a:tab pos="6114415" algn="l"/>
              </a:tabLst>
            </a:pPr>
            <a:r>
              <a:rPr sz="2700" dirty="0">
                <a:latin typeface="Georgia"/>
                <a:cs typeface="Georgia"/>
              </a:rPr>
              <a:t>The</a:t>
            </a:r>
            <a:r>
              <a:rPr sz="2700" spc="-25" dirty="0">
                <a:latin typeface="Georgia"/>
                <a:cs typeface="Georgia"/>
              </a:rPr>
              <a:t> </a:t>
            </a:r>
            <a:r>
              <a:rPr sz="2700" dirty="0">
                <a:latin typeface="Georgia"/>
                <a:cs typeface="Georgia"/>
              </a:rPr>
              <a:t>risi</a:t>
            </a:r>
            <a:r>
              <a:rPr sz="2700" spc="-15" dirty="0">
                <a:latin typeface="Georgia"/>
                <a:cs typeface="Georgia"/>
              </a:rPr>
              <a:t>n</a:t>
            </a:r>
            <a:r>
              <a:rPr sz="2700" dirty="0">
                <a:latin typeface="Georgia"/>
                <a:cs typeface="Georgia"/>
              </a:rPr>
              <a:t>g</a:t>
            </a:r>
            <a:r>
              <a:rPr sz="2700" spc="-15" dirty="0">
                <a:latin typeface="Georgia"/>
                <a:cs typeface="Georgia"/>
              </a:rPr>
              <a:t> </a:t>
            </a:r>
            <a:r>
              <a:rPr sz="2700" spc="-5" dirty="0" smtClean="0">
                <a:latin typeface="Georgia"/>
                <a:cs typeface="Georgia"/>
              </a:rPr>
              <a:t>co</a:t>
            </a:r>
            <a:r>
              <a:rPr sz="2700" spc="-15" dirty="0" smtClean="0">
                <a:latin typeface="Georgia"/>
                <a:cs typeface="Georgia"/>
              </a:rPr>
              <a:t>s</a:t>
            </a:r>
            <a:r>
              <a:rPr sz="2700" spc="-5" dirty="0" smtClean="0">
                <a:latin typeface="Georgia"/>
                <a:cs typeface="Georgia"/>
              </a:rPr>
              <a:t>t</a:t>
            </a:r>
            <a:r>
              <a:rPr sz="2700" dirty="0" smtClean="0">
                <a:latin typeface="Georgia"/>
                <a:cs typeface="Georgia"/>
              </a:rPr>
              <a:t> </a:t>
            </a:r>
            <a:r>
              <a:rPr sz="2700" spc="-5" dirty="0">
                <a:latin typeface="Georgia"/>
                <a:cs typeface="Georgia"/>
              </a:rPr>
              <a:t>o</a:t>
            </a:r>
            <a:r>
              <a:rPr sz="2700" dirty="0">
                <a:latin typeface="Georgia"/>
                <a:cs typeface="Georgia"/>
              </a:rPr>
              <a:t>f</a:t>
            </a:r>
            <a:r>
              <a:rPr sz="2700" spc="-15" dirty="0">
                <a:latin typeface="Georgia"/>
                <a:cs typeface="Georgia"/>
              </a:rPr>
              <a:t> </a:t>
            </a:r>
            <a:r>
              <a:rPr sz="2700" spc="-5" dirty="0">
                <a:latin typeface="Georgia"/>
                <a:cs typeface="Georgia"/>
              </a:rPr>
              <a:t>c</a:t>
            </a:r>
            <a:r>
              <a:rPr sz="2700" spc="-15" dirty="0">
                <a:latin typeface="Georgia"/>
                <a:cs typeface="Georgia"/>
              </a:rPr>
              <a:t>o</a:t>
            </a:r>
            <a:r>
              <a:rPr sz="2700" spc="-5" dirty="0">
                <a:latin typeface="Georgia"/>
                <a:cs typeface="Georgia"/>
              </a:rPr>
              <a:t>l</a:t>
            </a:r>
            <a:r>
              <a:rPr sz="2700" spc="-15" dirty="0">
                <a:latin typeface="Georgia"/>
                <a:cs typeface="Georgia"/>
              </a:rPr>
              <a:t>l</a:t>
            </a:r>
            <a:r>
              <a:rPr sz="2700" spc="-5" dirty="0">
                <a:latin typeface="Georgia"/>
                <a:cs typeface="Georgia"/>
              </a:rPr>
              <a:t>eg</a:t>
            </a:r>
            <a:r>
              <a:rPr sz="2700" dirty="0">
                <a:latin typeface="Georgia"/>
                <a:cs typeface="Georgia"/>
              </a:rPr>
              <a:t>e</a:t>
            </a:r>
            <a:r>
              <a:rPr sz="2700" spc="5" dirty="0">
                <a:latin typeface="Georgia"/>
                <a:cs typeface="Georgia"/>
              </a:rPr>
              <a:t> </a:t>
            </a:r>
            <a:r>
              <a:rPr sz="2700" spc="-5" dirty="0">
                <a:latin typeface="Georgia"/>
                <a:cs typeface="Georgia"/>
              </a:rPr>
              <a:t>tuitio</a:t>
            </a:r>
            <a:r>
              <a:rPr sz="2700" dirty="0">
                <a:latin typeface="Georgia"/>
                <a:cs typeface="Georgia"/>
              </a:rPr>
              <a:t>n</a:t>
            </a:r>
            <a:r>
              <a:rPr sz="2700" spc="-5" dirty="0">
                <a:latin typeface="Georgia"/>
                <a:cs typeface="Georgia"/>
              </a:rPr>
              <a:t> </a:t>
            </a:r>
            <a:r>
              <a:rPr sz="2700" dirty="0">
                <a:latin typeface="Georgia"/>
                <a:cs typeface="Georgia"/>
              </a:rPr>
              <a:t>is</a:t>
            </a:r>
            <a:r>
              <a:rPr sz="2700" spc="-20" dirty="0">
                <a:latin typeface="Georgia"/>
                <a:cs typeface="Georgia"/>
              </a:rPr>
              <a:t> </a:t>
            </a:r>
            <a:r>
              <a:rPr sz="2700" spc="-5" dirty="0">
                <a:latin typeface="Georgia"/>
                <a:cs typeface="Georgia"/>
              </a:rPr>
              <a:t>c</a:t>
            </a:r>
            <a:r>
              <a:rPr sz="2700" spc="-10" dirty="0">
                <a:latin typeface="Georgia"/>
                <a:cs typeface="Georgia"/>
              </a:rPr>
              <a:t>a</a:t>
            </a:r>
            <a:r>
              <a:rPr sz="2700" spc="-5" dirty="0">
                <a:latin typeface="Georgia"/>
                <a:cs typeface="Georgia"/>
              </a:rPr>
              <a:t>u</a:t>
            </a:r>
            <a:r>
              <a:rPr sz="2700" spc="-10" dirty="0">
                <a:latin typeface="Georgia"/>
                <a:cs typeface="Georgia"/>
              </a:rPr>
              <a:t>s</a:t>
            </a:r>
            <a:r>
              <a:rPr sz="2700" dirty="0">
                <a:latin typeface="Georgia"/>
                <a:cs typeface="Georgia"/>
              </a:rPr>
              <a:t>ing</a:t>
            </a:r>
            <a:r>
              <a:rPr sz="2700" spc="10" dirty="0">
                <a:latin typeface="Georgia"/>
                <a:cs typeface="Georgia"/>
              </a:rPr>
              <a:t> </a:t>
            </a:r>
            <a:r>
              <a:rPr sz="2700" spc="-5" dirty="0">
                <a:latin typeface="Georgia"/>
                <a:cs typeface="Georgia"/>
              </a:rPr>
              <a:t>so</a:t>
            </a:r>
            <a:r>
              <a:rPr sz="2700" spc="-15" dirty="0">
                <a:latin typeface="Georgia"/>
                <a:cs typeface="Georgia"/>
              </a:rPr>
              <a:t>m</a:t>
            </a:r>
            <a:r>
              <a:rPr sz="2700" dirty="0">
                <a:latin typeface="Georgia"/>
                <a:cs typeface="Georgia"/>
              </a:rPr>
              <a:t>e </a:t>
            </a:r>
            <a:r>
              <a:rPr sz="2700" spc="-5" dirty="0">
                <a:latin typeface="Georgia"/>
                <a:cs typeface="Georgia"/>
              </a:rPr>
              <a:t>pot</a:t>
            </a:r>
            <a:r>
              <a:rPr sz="2700" spc="5" dirty="0">
                <a:latin typeface="Georgia"/>
                <a:cs typeface="Georgia"/>
              </a:rPr>
              <a:t>e</a:t>
            </a:r>
            <a:r>
              <a:rPr sz="2700" dirty="0">
                <a:latin typeface="Georgia"/>
                <a:cs typeface="Georgia"/>
              </a:rPr>
              <a:t>ntial</a:t>
            </a:r>
            <a:r>
              <a:rPr sz="2700" spc="-25" dirty="0">
                <a:latin typeface="Georgia"/>
                <a:cs typeface="Georgia"/>
              </a:rPr>
              <a:t> </a:t>
            </a:r>
            <a:r>
              <a:rPr sz="2700" spc="-5" dirty="0">
                <a:latin typeface="Georgia"/>
                <a:cs typeface="Georgia"/>
              </a:rPr>
              <a:t>student</a:t>
            </a:r>
            <a:r>
              <a:rPr sz="2700" dirty="0">
                <a:latin typeface="Georgia"/>
                <a:cs typeface="Georgia"/>
              </a:rPr>
              <a:t>s </a:t>
            </a:r>
            <a:r>
              <a:rPr sz="2700" spc="-5" dirty="0" smtClean="0">
                <a:latin typeface="Georgia"/>
                <a:cs typeface="Georgia"/>
              </a:rPr>
              <a:t>t</a:t>
            </a:r>
            <a:r>
              <a:rPr sz="2700" dirty="0" smtClean="0">
                <a:latin typeface="Georgia"/>
                <a:cs typeface="Georgia"/>
              </a:rPr>
              <a:t>o </a:t>
            </a:r>
            <a:r>
              <a:rPr sz="2700" dirty="0">
                <a:latin typeface="Georgia"/>
                <a:cs typeface="Georgia"/>
              </a:rPr>
              <a:t>reconsi</a:t>
            </a:r>
            <a:r>
              <a:rPr sz="2700" spc="-20" dirty="0">
                <a:latin typeface="Georgia"/>
                <a:cs typeface="Georgia"/>
              </a:rPr>
              <a:t>d</a:t>
            </a:r>
            <a:r>
              <a:rPr sz="2700" spc="-5" dirty="0">
                <a:latin typeface="Georgia"/>
                <a:cs typeface="Georgia"/>
              </a:rPr>
              <a:t>er th</a:t>
            </a:r>
            <a:r>
              <a:rPr sz="2700" dirty="0">
                <a:latin typeface="Georgia"/>
                <a:cs typeface="Georgia"/>
              </a:rPr>
              <a:t>e</a:t>
            </a:r>
            <a:r>
              <a:rPr sz="2700" spc="-10" dirty="0">
                <a:latin typeface="Georgia"/>
                <a:cs typeface="Georgia"/>
              </a:rPr>
              <a:t> </a:t>
            </a:r>
            <a:r>
              <a:rPr sz="2700" spc="-5" dirty="0">
                <a:latin typeface="Georgia"/>
                <a:cs typeface="Georgia"/>
              </a:rPr>
              <a:t>wort</a:t>
            </a:r>
            <a:r>
              <a:rPr sz="2700" dirty="0">
                <a:latin typeface="Georgia"/>
                <a:cs typeface="Georgia"/>
              </a:rPr>
              <a:t>h</a:t>
            </a:r>
            <a:r>
              <a:rPr sz="2700" spc="5" dirty="0">
                <a:latin typeface="Georgia"/>
                <a:cs typeface="Georgia"/>
              </a:rPr>
              <a:t> </a:t>
            </a:r>
            <a:r>
              <a:rPr sz="2700" spc="-5" dirty="0">
                <a:latin typeface="Georgia"/>
                <a:cs typeface="Georgia"/>
              </a:rPr>
              <a:t>o</a:t>
            </a:r>
            <a:r>
              <a:rPr sz="2700" dirty="0">
                <a:latin typeface="Georgia"/>
                <a:cs typeface="Georgia"/>
              </a:rPr>
              <a:t>f</a:t>
            </a:r>
            <a:r>
              <a:rPr sz="2700" spc="-25" dirty="0">
                <a:latin typeface="Georgia"/>
                <a:cs typeface="Georgia"/>
              </a:rPr>
              <a:t> </a:t>
            </a:r>
            <a:r>
              <a:rPr sz="2700" spc="-15" dirty="0">
                <a:latin typeface="Georgia"/>
                <a:cs typeface="Georgia"/>
              </a:rPr>
              <a:t>a</a:t>
            </a:r>
            <a:r>
              <a:rPr sz="2700" dirty="0">
                <a:latin typeface="Georgia"/>
                <a:cs typeface="Georgia"/>
              </a:rPr>
              <a:t> </a:t>
            </a:r>
            <a:r>
              <a:rPr sz="2700" spc="-5" dirty="0">
                <a:latin typeface="Georgia"/>
                <a:cs typeface="Georgia"/>
              </a:rPr>
              <a:t>col</a:t>
            </a:r>
            <a:r>
              <a:rPr sz="2700" spc="-10" dirty="0">
                <a:latin typeface="Georgia"/>
                <a:cs typeface="Georgia"/>
              </a:rPr>
              <a:t>l</a:t>
            </a:r>
            <a:r>
              <a:rPr sz="2700" spc="-5" dirty="0">
                <a:latin typeface="Georgia"/>
                <a:cs typeface="Georgia"/>
              </a:rPr>
              <a:t>e</a:t>
            </a:r>
            <a:r>
              <a:rPr sz="2700" spc="5" dirty="0">
                <a:latin typeface="Georgia"/>
                <a:cs typeface="Georgia"/>
              </a:rPr>
              <a:t>g</a:t>
            </a:r>
            <a:r>
              <a:rPr sz="2700" dirty="0">
                <a:latin typeface="Georgia"/>
                <a:cs typeface="Georgia"/>
              </a:rPr>
              <a:t>e</a:t>
            </a:r>
            <a:r>
              <a:rPr sz="2700" spc="-5" dirty="0">
                <a:latin typeface="Georgia"/>
                <a:cs typeface="Georgia"/>
              </a:rPr>
              <a:t> de</a:t>
            </a:r>
            <a:r>
              <a:rPr sz="2700" dirty="0">
                <a:latin typeface="Georgia"/>
                <a:cs typeface="Georgia"/>
              </a:rPr>
              <a:t>g</a:t>
            </a:r>
            <a:r>
              <a:rPr sz="2700" spc="-15" dirty="0">
                <a:latin typeface="Georgia"/>
                <a:cs typeface="Georgia"/>
              </a:rPr>
              <a:t>ree</a:t>
            </a:r>
            <a:r>
              <a:rPr sz="2700" spc="-15" dirty="0" smtClean="0">
                <a:latin typeface="Georgia"/>
                <a:cs typeface="Georgia"/>
              </a:rPr>
              <a:t>.</a:t>
            </a:r>
            <a:r>
              <a:rPr lang="en-US" sz="2700" dirty="0">
                <a:latin typeface="Georgia"/>
                <a:cs typeface="Georgia"/>
              </a:rPr>
              <a:t> </a:t>
            </a:r>
            <a:r>
              <a:rPr sz="2700" spc="-635" dirty="0" smtClean="0">
                <a:latin typeface="Georgia"/>
                <a:cs typeface="Georgia"/>
              </a:rPr>
              <a:t> </a:t>
            </a:r>
            <a:r>
              <a:rPr sz="2700" spc="-5" dirty="0">
                <a:latin typeface="Georgia"/>
                <a:cs typeface="Georgia"/>
              </a:rPr>
              <a:t>Man</a:t>
            </a:r>
            <a:r>
              <a:rPr sz="2700" dirty="0">
                <a:latin typeface="Georgia"/>
                <a:cs typeface="Georgia"/>
              </a:rPr>
              <a:t>y </a:t>
            </a:r>
            <a:r>
              <a:rPr sz="2700" spc="-5" dirty="0">
                <a:latin typeface="Georgia"/>
                <a:cs typeface="Georgia"/>
              </a:rPr>
              <a:t>p</a:t>
            </a:r>
            <a:r>
              <a:rPr sz="2700" dirty="0">
                <a:latin typeface="Georgia"/>
                <a:cs typeface="Georgia"/>
              </a:rPr>
              <a:t>e</a:t>
            </a:r>
            <a:r>
              <a:rPr sz="2700" spc="-5" dirty="0">
                <a:latin typeface="Georgia"/>
                <a:cs typeface="Georgia"/>
              </a:rPr>
              <a:t>opl</a:t>
            </a:r>
            <a:r>
              <a:rPr sz="2700" dirty="0">
                <a:latin typeface="Georgia"/>
                <a:cs typeface="Georgia"/>
              </a:rPr>
              <a:t>e</a:t>
            </a:r>
            <a:r>
              <a:rPr sz="2700" spc="-40" dirty="0">
                <a:latin typeface="Georgia"/>
                <a:cs typeface="Georgia"/>
              </a:rPr>
              <a:t> </a:t>
            </a:r>
            <a:r>
              <a:rPr sz="2700" spc="-5" dirty="0">
                <a:latin typeface="Georgia"/>
                <a:cs typeface="Georgia"/>
              </a:rPr>
              <a:t>fee</a:t>
            </a:r>
            <a:r>
              <a:rPr sz="2700" dirty="0">
                <a:latin typeface="Georgia"/>
                <a:cs typeface="Georgia"/>
              </a:rPr>
              <a:t>l</a:t>
            </a:r>
            <a:r>
              <a:rPr sz="2700" spc="-15" dirty="0">
                <a:latin typeface="Georgia"/>
                <a:cs typeface="Georgia"/>
              </a:rPr>
              <a:t> </a:t>
            </a:r>
            <a:r>
              <a:rPr sz="2700" spc="-5" dirty="0">
                <a:latin typeface="Georgia"/>
                <a:cs typeface="Georgia"/>
              </a:rPr>
              <a:t>that despit</a:t>
            </a:r>
            <a:r>
              <a:rPr sz="2700" dirty="0">
                <a:latin typeface="Georgia"/>
                <a:cs typeface="Georgia"/>
              </a:rPr>
              <a:t>e</a:t>
            </a:r>
            <a:r>
              <a:rPr sz="2700" spc="-30" dirty="0">
                <a:latin typeface="Georgia"/>
                <a:cs typeface="Georgia"/>
              </a:rPr>
              <a:t> </a:t>
            </a:r>
            <a:r>
              <a:rPr sz="2700" spc="-5" dirty="0">
                <a:latin typeface="Georgia"/>
                <a:cs typeface="Georgia"/>
              </a:rPr>
              <a:t>th</a:t>
            </a:r>
            <a:r>
              <a:rPr sz="2700" dirty="0">
                <a:latin typeface="Georgia"/>
                <a:cs typeface="Georgia"/>
              </a:rPr>
              <a:t>e </a:t>
            </a:r>
            <a:r>
              <a:rPr sz="2700" spc="-5" dirty="0" smtClean="0">
                <a:latin typeface="Georgia"/>
                <a:cs typeface="Georgia"/>
              </a:rPr>
              <a:t>co</a:t>
            </a:r>
            <a:r>
              <a:rPr sz="2700" spc="-10" dirty="0" smtClean="0">
                <a:latin typeface="Georgia"/>
                <a:cs typeface="Georgia"/>
              </a:rPr>
              <a:t>s</a:t>
            </a:r>
            <a:r>
              <a:rPr sz="2700" dirty="0" smtClean="0">
                <a:latin typeface="Georgia"/>
                <a:cs typeface="Georgia"/>
              </a:rPr>
              <a:t>t</a:t>
            </a:r>
            <a:r>
              <a:rPr lang="en-US" sz="2700" dirty="0" smtClean="0">
                <a:latin typeface="Georgia"/>
                <a:cs typeface="Georgia"/>
              </a:rPr>
              <a:t>,</a:t>
            </a:r>
            <a:r>
              <a:rPr sz="2700" dirty="0" smtClean="0">
                <a:latin typeface="Georgia"/>
                <a:cs typeface="Georgia"/>
              </a:rPr>
              <a:t> </a:t>
            </a:r>
            <a:r>
              <a:rPr sz="2700" dirty="0">
                <a:latin typeface="Georgia"/>
                <a:cs typeface="Georgia"/>
              </a:rPr>
              <a:t>a</a:t>
            </a:r>
            <a:r>
              <a:rPr sz="2700" spc="-10" dirty="0">
                <a:latin typeface="Georgia"/>
                <a:cs typeface="Georgia"/>
              </a:rPr>
              <a:t> </a:t>
            </a:r>
            <a:r>
              <a:rPr sz="2700" spc="-5" dirty="0">
                <a:latin typeface="Georgia"/>
                <a:cs typeface="Georgia"/>
              </a:rPr>
              <a:t>co</a:t>
            </a:r>
            <a:r>
              <a:rPr sz="2700" spc="-15" dirty="0">
                <a:latin typeface="Georgia"/>
                <a:cs typeface="Georgia"/>
              </a:rPr>
              <a:t>l</a:t>
            </a:r>
            <a:r>
              <a:rPr sz="2700" spc="-5" dirty="0">
                <a:latin typeface="Georgia"/>
                <a:cs typeface="Georgia"/>
              </a:rPr>
              <a:t>leg</a:t>
            </a:r>
            <a:r>
              <a:rPr sz="2700" dirty="0">
                <a:latin typeface="Georgia"/>
                <a:cs typeface="Georgia"/>
              </a:rPr>
              <a:t>e</a:t>
            </a:r>
            <a:r>
              <a:rPr sz="2700" spc="-5" dirty="0">
                <a:latin typeface="Georgia"/>
                <a:cs typeface="Georgia"/>
              </a:rPr>
              <a:t> degre</a:t>
            </a:r>
            <a:r>
              <a:rPr sz="2700" dirty="0">
                <a:latin typeface="Georgia"/>
                <a:cs typeface="Georgia"/>
              </a:rPr>
              <a:t>e</a:t>
            </a:r>
            <a:r>
              <a:rPr sz="2700" spc="-20" dirty="0">
                <a:latin typeface="Georgia"/>
                <a:cs typeface="Georgia"/>
              </a:rPr>
              <a:t> </a:t>
            </a:r>
            <a:r>
              <a:rPr sz="2700" dirty="0">
                <a:latin typeface="Georgia"/>
                <a:cs typeface="Georgia"/>
              </a:rPr>
              <a:t>is</a:t>
            </a:r>
            <a:r>
              <a:rPr sz="2700" spc="-20" dirty="0">
                <a:latin typeface="Georgia"/>
                <a:cs typeface="Georgia"/>
              </a:rPr>
              <a:t> </a:t>
            </a:r>
            <a:r>
              <a:rPr sz="2700" spc="-5" dirty="0">
                <a:latin typeface="Georgia"/>
                <a:cs typeface="Georgia"/>
              </a:rPr>
              <a:t>stil</a:t>
            </a:r>
            <a:r>
              <a:rPr sz="2700" dirty="0">
                <a:latin typeface="Georgia"/>
                <a:cs typeface="Georgia"/>
              </a:rPr>
              <a:t>l</a:t>
            </a:r>
            <a:r>
              <a:rPr sz="2700" spc="-5" dirty="0">
                <a:latin typeface="Georgia"/>
                <a:cs typeface="Georgia"/>
              </a:rPr>
              <a:t> ex</a:t>
            </a:r>
            <a:r>
              <a:rPr sz="2700" spc="5" dirty="0">
                <a:latin typeface="Georgia"/>
                <a:cs typeface="Georgia"/>
              </a:rPr>
              <a:t>t</a:t>
            </a:r>
            <a:r>
              <a:rPr sz="2700" dirty="0">
                <a:latin typeface="Georgia"/>
                <a:cs typeface="Georgia"/>
              </a:rPr>
              <a:t>reme</a:t>
            </a:r>
            <a:r>
              <a:rPr sz="2700" spc="-15" dirty="0">
                <a:latin typeface="Georgia"/>
                <a:cs typeface="Georgia"/>
              </a:rPr>
              <a:t>l</a:t>
            </a:r>
            <a:r>
              <a:rPr sz="2700" dirty="0">
                <a:latin typeface="Georgia"/>
                <a:cs typeface="Georgia"/>
              </a:rPr>
              <a:t>y </a:t>
            </a:r>
            <a:r>
              <a:rPr sz="2700" spc="-15" dirty="0">
                <a:latin typeface="Georgia"/>
                <a:cs typeface="Georgia"/>
              </a:rPr>
              <a:t>val</a:t>
            </a:r>
            <a:r>
              <a:rPr sz="2700" spc="-35" dirty="0">
                <a:latin typeface="Georgia"/>
                <a:cs typeface="Georgia"/>
              </a:rPr>
              <a:t>u</a:t>
            </a:r>
            <a:r>
              <a:rPr sz="2700" dirty="0">
                <a:latin typeface="Georgia"/>
                <a:cs typeface="Georgia"/>
              </a:rPr>
              <a:t>ab</a:t>
            </a:r>
            <a:r>
              <a:rPr sz="2700" spc="-10" dirty="0">
                <a:latin typeface="Georgia"/>
                <a:cs typeface="Georgia"/>
              </a:rPr>
              <a:t>l</a:t>
            </a:r>
            <a:r>
              <a:rPr sz="2700" dirty="0">
                <a:latin typeface="Georgia"/>
                <a:cs typeface="Georgia"/>
              </a:rPr>
              <a:t>e</a:t>
            </a:r>
            <a:r>
              <a:rPr sz="2700" spc="-5" dirty="0">
                <a:latin typeface="Georgia"/>
                <a:cs typeface="Georgia"/>
              </a:rPr>
              <a:t> </a:t>
            </a:r>
            <a:r>
              <a:rPr sz="2700" spc="-15" dirty="0">
                <a:latin typeface="Georgia"/>
                <a:cs typeface="Georgia"/>
              </a:rPr>
              <a:t>and</a:t>
            </a:r>
            <a:r>
              <a:rPr sz="2700" spc="10" dirty="0">
                <a:latin typeface="Georgia"/>
                <a:cs typeface="Georgia"/>
              </a:rPr>
              <a:t> </a:t>
            </a:r>
            <a:r>
              <a:rPr sz="2700" spc="-5" dirty="0">
                <a:latin typeface="Georgia"/>
                <a:cs typeface="Georgia"/>
              </a:rPr>
              <a:t>wort</a:t>
            </a:r>
            <a:r>
              <a:rPr sz="2700" dirty="0">
                <a:latin typeface="Georgia"/>
                <a:cs typeface="Georgia"/>
              </a:rPr>
              <a:t>h</a:t>
            </a:r>
            <a:r>
              <a:rPr sz="2700" spc="-10" dirty="0">
                <a:latin typeface="Georgia"/>
                <a:cs typeface="Georgia"/>
              </a:rPr>
              <a:t> </a:t>
            </a:r>
            <a:r>
              <a:rPr sz="2700" spc="-5" dirty="0">
                <a:latin typeface="Georgia"/>
                <a:cs typeface="Georgia"/>
              </a:rPr>
              <a:t>th</a:t>
            </a:r>
            <a:r>
              <a:rPr sz="2700" dirty="0">
                <a:latin typeface="Georgia"/>
                <a:cs typeface="Georgia"/>
              </a:rPr>
              <a:t>e </a:t>
            </a:r>
            <a:r>
              <a:rPr sz="2700" spc="-20" dirty="0" smtClean="0">
                <a:latin typeface="Georgia"/>
                <a:cs typeface="Georgia"/>
              </a:rPr>
              <a:t>price</a:t>
            </a:r>
            <a:r>
              <a:rPr sz="2700" spc="-10" dirty="0" smtClean="0">
                <a:latin typeface="Georgia"/>
                <a:cs typeface="Georgia"/>
              </a:rPr>
              <a:t>.</a:t>
            </a:r>
            <a:r>
              <a:rPr lang="en-US" sz="2700" dirty="0">
                <a:latin typeface="Georgia"/>
                <a:cs typeface="Georgia"/>
              </a:rPr>
              <a:t> </a:t>
            </a:r>
            <a:r>
              <a:rPr sz="2700" dirty="0" smtClean="0">
                <a:latin typeface="Georgia"/>
                <a:cs typeface="Georgia"/>
              </a:rPr>
              <a:t>H</a:t>
            </a:r>
            <a:r>
              <a:rPr sz="2700" spc="-15" dirty="0" smtClean="0">
                <a:latin typeface="Georgia"/>
                <a:cs typeface="Georgia"/>
              </a:rPr>
              <a:t>o</a:t>
            </a:r>
            <a:r>
              <a:rPr sz="2700" spc="-5" dirty="0" smtClean="0">
                <a:latin typeface="Georgia"/>
                <a:cs typeface="Georgia"/>
              </a:rPr>
              <a:t>we</a:t>
            </a:r>
            <a:r>
              <a:rPr sz="2700" spc="5" dirty="0" smtClean="0">
                <a:latin typeface="Georgia"/>
                <a:cs typeface="Georgia"/>
              </a:rPr>
              <a:t>v</a:t>
            </a:r>
            <a:r>
              <a:rPr sz="2700" spc="-20" dirty="0" smtClean="0">
                <a:latin typeface="Georgia"/>
                <a:cs typeface="Georgia"/>
              </a:rPr>
              <a:t>er</a:t>
            </a:r>
            <a:r>
              <a:rPr sz="2700" spc="-10" dirty="0">
                <a:latin typeface="Georgia"/>
                <a:cs typeface="Georgia"/>
              </a:rPr>
              <a:t>,</a:t>
            </a:r>
            <a:r>
              <a:rPr sz="2700" spc="-30" dirty="0">
                <a:latin typeface="Georgia"/>
                <a:cs typeface="Georgia"/>
              </a:rPr>
              <a:t> </a:t>
            </a:r>
            <a:r>
              <a:rPr sz="2700" spc="-5" dirty="0">
                <a:latin typeface="Georgia"/>
                <a:cs typeface="Georgia"/>
              </a:rPr>
              <a:t>othe</a:t>
            </a:r>
            <a:r>
              <a:rPr sz="2700" dirty="0">
                <a:latin typeface="Georgia"/>
                <a:cs typeface="Georgia"/>
              </a:rPr>
              <a:t>r</a:t>
            </a:r>
            <a:r>
              <a:rPr sz="2700" spc="-15" dirty="0">
                <a:latin typeface="Georgia"/>
                <a:cs typeface="Georgia"/>
              </a:rPr>
              <a:t> </a:t>
            </a:r>
            <a:r>
              <a:rPr sz="2700" spc="-5" dirty="0">
                <a:latin typeface="Georgia"/>
                <a:cs typeface="Georgia"/>
              </a:rPr>
              <a:t>p</a:t>
            </a:r>
            <a:r>
              <a:rPr sz="2700" spc="5" dirty="0">
                <a:latin typeface="Georgia"/>
                <a:cs typeface="Georgia"/>
              </a:rPr>
              <a:t>e</a:t>
            </a:r>
            <a:r>
              <a:rPr sz="2700" spc="-5" dirty="0">
                <a:latin typeface="Georgia"/>
                <a:cs typeface="Georgia"/>
              </a:rPr>
              <a:t>ople fee</a:t>
            </a:r>
            <a:r>
              <a:rPr sz="2700" dirty="0">
                <a:latin typeface="Georgia"/>
                <a:cs typeface="Georgia"/>
              </a:rPr>
              <a:t>l</a:t>
            </a:r>
            <a:r>
              <a:rPr sz="2700" spc="-25" dirty="0">
                <a:latin typeface="Georgia"/>
                <a:cs typeface="Georgia"/>
              </a:rPr>
              <a:t> </a:t>
            </a:r>
            <a:r>
              <a:rPr sz="2700" spc="-5" dirty="0">
                <a:latin typeface="Georgia"/>
                <a:cs typeface="Georgia"/>
              </a:rPr>
              <a:t>tha</a:t>
            </a:r>
            <a:r>
              <a:rPr sz="2700" dirty="0">
                <a:latin typeface="Georgia"/>
                <a:cs typeface="Georgia"/>
              </a:rPr>
              <a:t>t</a:t>
            </a:r>
            <a:r>
              <a:rPr sz="2700" spc="25" dirty="0">
                <a:latin typeface="Georgia"/>
                <a:cs typeface="Georgia"/>
              </a:rPr>
              <a:t> </a:t>
            </a:r>
            <a:r>
              <a:rPr sz="2700" spc="-15" dirty="0">
                <a:latin typeface="Georgia"/>
                <a:cs typeface="Georgia"/>
              </a:rPr>
              <a:t>a</a:t>
            </a:r>
            <a:r>
              <a:rPr sz="2700" dirty="0">
                <a:latin typeface="Georgia"/>
                <a:cs typeface="Georgia"/>
              </a:rPr>
              <a:t> </a:t>
            </a:r>
            <a:r>
              <a:rPr sz="2700" spc="-10" dirty="0">
                <a:latin typeface="Georgia"/>
                <a:cs typeface="Georgia"/>
              </a:rPr>
              <a:t>c</a:t>
            </a:r>
            <a:r>
              <a:rPr sz="2700" spc="-5" dirty="0">
                <a:latin typeface="Georgia"/>
                <a:cs typeface="Georgia"/>
              </a:rPr>
              <a:t>ol</a:t>
            </a:r>
            <a:r>
              <a:rPr sz="2700" spc="-15" dirty="0">
                <a:latin typeface="Georgia"/>
                <a:cs typeface="Georgia"/>
              </a:rPr>
              <a:t>l</a:t>
            </a:r>
            <a:r>
              <a:rPr sz="2700" spc="-5" dirty="0">
                <a:latin typeface="Georgia"/>
                <a:cs typeface="Georgia"/>
              </a:rPr>
              <a:t>e</a:t>
            </a:r>
            <a:r>
              <a:rPr sz="2700" spc="5" dirty="0">
                <a:latin typeface="Georgia"/>
                <a:cs typeface="Georgia"/>
              </a:rPr>
              <a:t>g</a:t>
            </a:r>
            <a:r>
              <a:rPr sz="2700" dirty="0">
                <a:latin typeface="Georgia"/>
                <a:cs typeface="Georgia"/>
              </a:rPr>
              <a:t>e</a:t>
            </a:r>
            <a:r>
              <a:rPr sz="2700" spc="-5" dirty="0">
                <a:latin typeface="Georgia"/>
                <a:cs typeface="Georgia"/>
              </a:rPr>
              <a:t> de</a:t>
            </a:r>
            <a:r>
              <a:rPr sz="2700" dirty="0">
                <a:latin typeface="Georgia"/>
                <a:cs typeface="Georgia"/>
              </a:rPr>
              <a:t>gree</a:t>
            </a:r>
            <a:r>
              <a:rPr sz="2700" spc="-40" dirty="0">
                <a:latin typeface="Georgia"/>
                <a:cs typeface="Georgia"/>
              </a:rPr>
              <a:t> </a:t>
            </a:r>
            <a:r>
              <a:rPr sz="2700" dirty="0">
                <a:latin typeface="Georgia"/>
                <a:cs typeface="Georgia"/>
              </a:rPr>
              <a:t>is</a:t>
            </a:r>
            <a:r>
              <a:rPr sz="2700" spc="-5" dirty="0">
                <a:latin typeface="Georgia"/>
                <a:cs typeface="Georgia"/>
              </a:rPr>
              <a:t> </a:t>
            </a:r>
            <a:r>
              <a:rPr sz="2700" spc="-20" dirty="0">
                <a:latin typeface="Georgia"/>
                <a:cs typeface="Georgia"/>
              </a:rPr>
              <a:t>no</a:t>
            </a:r>
            <a:r>
              <a:rPr sz="2700" spc="-15" dirty="0">
                <a:latin typeface="Georgia"/>
                <a:cs typeface="Georgia"/>
              </a:rPr>
              <a:t> </a:t>
            </a:r>
            <a:r>
              <a:rPr sz="2700" spc="-5" dirty="0">
                <a:latin typeface="Georgia"/>
                <a:cs typeface="Georgia"/>
              </a:rPr>
              <a:t>longe</a:t>
            </a:r>
            <a:r>
              <a:rPr sz="2700" dirty="0">
                <a:latin typeface="Georgia"/>
                <a:cs typeface="Georgia"/>
              </a:rPr>
              <a:t>r </a:t>
            </a:r>
            <a:r>
              <a:rPr sz="2700" spc="-5" dirty="0">
                <a:latin typeface="Georgia"/>
                <a:cs typeface="Georgia"/>
              </a:rPr>
              <a:t>wort</a:t>
            </a:r>
            <a:r>
              <a:rPr sz="2700" dirty="0">
                <a:latin typeface="Georgia"/>
                <a:cs typeface="Georgia"/>
              </a:rPr>
              <a:t>h</a:t>
            </a:r>
            <a:r>
              <a:rPr sz="2700" spc="5" dirty="0">
                <a:latin typeface="Georgia"/>
                <a:cs typeface="Georgia"/>
              </a:rPr>
              <a:t> </a:t>
            </a:r>
            <a:r>
              <a:rPr sz="2700" spc="-5" dirty="0">
                <a:latin typeface="Georgia"/>
                <a:cs typeface="Georgia"/>
              </a:rPr>
              <a:t>th</a:t>
            </a:r>
            <a:r>
              <a:rPr sz="2700" dirty="0">
                <a:latin typeface="Georgia"/>
                <a:cs typeface="Georgia"/>
              </a:rPr>
              <a:t>e</a:t>
            </a:r>
            <a:r>
              <a:rPr sz="2700" spc="-15" dirty="0">
                <a:latin typeface="Georgia"/>
                <a:cs typeface="Georgia"/>
              </a:rPr>
              <a:t> </a:t>
            </a:r>
            <a:r>
              <a:rPr sz="2700" spc="-20" dirty="0">
                <a:latin typeface="Georgia"/>
                <a:cs typeface="Georgia"/>
              </a:rPr>
              <a:t>time,</a:t>
            </a:r>
            <a:r>
              <a:rPr sz="2700" spc="-15" dirty="0">
                <a:latin typeface="Georgia"/>
                <a:cs typeface="Georgia"/>
              </a:rPr>
              <a:t> </a:t>
            </a:r>
            <a:r>
              <a:rPr sz="2700" dirty="0">
                <a:latin typeface="Georgia"/>
                <a:cs typeface="Georgia"/>
              </a:rPr>
              <a:t>m</a:t>
            </a:r>
            <a:r>
              <a:rPr sz="2700" spc="-10" dirty="0">
                <a:latin typeface="Georgia"/>
                <a:cs typeface="Georgia"/>
              </a:rPr>
              <a:t>o</a:t>
            </a:r>
            <a:r>
              <a:rPr sz="2700" dirty="0">
                <a:latin typeface="Georgia"/>
                <a:cs typeface="Georgia"/>
              </a:rPr>
              <a:t>ney,</a:t>
            </a:r>
            <a:r>
              <a:rPr sz="2700" spc="-35" dirty="0">
                <a:latin typeface="Georgia"/>
                <a:cs typeface="Georgia"/>
              </a:rPr>
              <a:t> </a:t>
            </a:r>
            <a:r>
              <a:rPr sz="2700" dirty="0">
                <a:latin typeface="Georgia"/>
                <a:cs typeface="Georgia"/>
              </a:rPr>
              <a:t>and</a:t>
            </a:r>
            <a:r>
              <a:rPr sz="2700" spc="5" dirty="0">
                <a:latin typeface="Georgia"/>
                <a:cs typeface="Georgia"/>
              </a:rPr>
              <a:t> </a:t>
            </a:r>
            <a:r>
              <a:rPr sz="2700" spc="-5" dirty="0">
                <a:latin typeface="Georgia"/>
                <a:cs typeface="Georgia"/>
              </a:rPr>
              <a:t>effo</a:t>
            </a:r>
            <a:r>
              <a:rPr sz="2700" spc="-10" dirty="0">
                <a:latin typeface="Georgia"/>
                <a:cs typeface="Georgia"/>
              </a:rPr>
              <a:t>r</a:t>
            </a:r>
            <a:r>
              <a:rPr sz="2700" dirty="0">
                <a:latin typeface="Georgia"/>
                <a:cs typeface="Georgia"/>
              </a:rPr>
              <a:t>t</a:t>
            </a:r>
            <a:r>
              <a:rPr sz="2700" spc="-15" dirty="0">
                <a:latin typeface="Georgia"/>
                <a:cs typeface="Georgia"/>
              </a:rPr>
              <a:t> </a:t>
            </a:r>
            <a:r>
              <a:rPr sz="2700" dirty="0">
                <a:latin typeface="Georgia"/>
                <a:cs typeface="Georgia"/>
              </a:rPr>
              <a:t>it </a:t>
            </a:r>
            <a:r>
              <a:rPr sz="2700" spc="-5" dirty="0">
                <a:latin typeface="Georgia"/>
                <a:cs typeface="Georgia"/>
              </a:rPr>
              <a:t>take</a:t>
            </a:r>
            <a:r>
              <a:rPr sz="2700" dirty="0">
                <a:latin typeface="Georgia"/>
                <a:cs typeface="Georgia"/>
              </a:rPr>
              <a:t>s</a:t>
            </a:r>
            <a:r>
              <a:rPr sz="2700" spc="-10" dirty="0">
                <a:latin typeface="Georgia"/>
                <a:cs typeface="Georgia"/>
              </a:rPr>
              <a:t> </a:t>
            </a:r>
            <a:r>
              <a:rPr sz="2700" spc="-5" dirty="0">
                <a:latin typeface="Georgia"/>
                <a:cs typeface="Georgia"/>
              </a:rPr>
              <a:t>t</a:t>
            </a:r>
            <a:r>
              <a:rPr sz="2700" dirty="0">
                <a:latin typeface="Georgia"/>
                <a:cs typeface="Georgia"/>
              </a:rPr>
              <a:t>o attain </a:t>
            </a:r>
            <a:r>
              <a:rPr sz="2700" spc="-5" dirty="0" smtClean="0">
                <a:latin typeface="Georgia"/>
                <a:cs typeface="Georgia"/>
              </a:rPr>
              <a:t>one</a:t>
            </a:r>
            <a:r>
              <a:rPr sz="2700" dirty="0" smtClean="0">
                <a:latin typeface="Georgia"/>
                <a:cs typeface="Georgia"/>
              </a:rPr>
              <a:t>.</a:t>
            </a:r>
            <a:r>
              <a:rPr lang="en-US" sz="2700" dirty="0" smtClean="0">
                <a:latin typeface="Georgia"/>
                <a:cs typeface="Georgia"/>
              </a:rPr>
              <a:t> </a:t>
            </a:r>
            <a:r>
              <a:rPr sz="2700" dirty="0" smtClean="0">
                <a:latin typeface="Georgia"/>
                <a:cs typeface="Georgia"/>
              </a:rPr>
              <a:t>A </a:t>
            </a:r>
            <a:r>
              <a:rPr sz="2700" spc="-15" dirty="0">
                <a:latin typeface="Georgia"/>
                <a:cs typeface="Georgia"/>
              </a:rPr>
              <a:t>c</a:t>
            </a:r>
            <a:r>
              <a:rPr sz="2700" spc="-5" dirty="0">
                <a:latin typeface="Georgia"/>
                <a:cs typeface="Georgia"/>
              </a:rPr>
              <a:t>o</a:t>
            </a:r>
            <a:r>
              <a:rPr sz="2700" spc="-15" dirty="0">
                <a:latin typeface="Georgia"/>
                <a:cs typeface="Georgia"/>
              </a:rPr>
              <a:t>l</a:t>
            </a:r>
            <a:r>
              <a:rPr sz="2700" spc="-5" dirty="0">
                <a:latin typeface="Georgia"/>
                <a:cs typeface="Georgia"/>
              </a:rPr>
              <a:t>lege degr</a:t>
            </a:r>
            <a:r>
              <a:rPr sz="2700" spc="5" dirty="0">
                <a:latin typeface="Georgia"/>
                <a:cs typeface="Georgia"/>
              </a:rPr>
              <a:t>e</a:t>
            </a:r>
            <a:r>
              <a:rPr sz="2700" dirty="0">
                <a:latin typeface="Georgia"/>
                <a:cs typeface="Georgia"/>
              </a:rPr>
              <a:t>e</a:t>
            </a:r>
            <a:r>
              <a:rPr sz="2700" spc="-40" dirty="0">
                <a:latin typeface="Georgia"/>
                <a:cs typeface="Georgia"/>
              </a:rPr>
              <a:t> </a:t>
            </a:r>
            <a:r>
              <a:rPr sz="2700" dirty="0">
                <a:latin typeface="Georgia"/>
                <a:cs typeface="Georgia"/>
              </a:rPr>
              <a:t>is</a:t>
            </a:r>
            <a:r>
              <a:rPr sz="2700" spc="-20" dirty="0">
                <a:latin typeface="Georgia"/>
                <a:cs typeface="Georgia"/>
              </a:rPr>
              <a:t> </a:t>
            </a:r>
            <a:r>
              <a:rPr sz="2700" spc="-5" dirty="0">
                <a:latin typeface="Georgia"/>
                <a:cs typeface="Georgia"/>
              </a:rPr>
              <a:t>wort</a:t>
            </a:r>
            <a:r>
              <a:rPr sz="2700" dirty="0">
                <a:latin typeface="Georgia"/>
                <a:cs typeface="Georgia"/>
              </a:rPr>
              <a:t>h</a:t>
            </a:r>
            <a:r>
              <a:rPr sz="2700" spc="5" dirty="0">
                <a:latin typeface="Georgia"/>
                <a:cs typeface="Georgia"/>
              </a:rPr>
              <a:t> </a:t>
            </a:r>
            <a:r>
              <a:rPr sz="2700" spc="-5" dirty="0">
                <a:latin typeface="Georgia"/>
                <a:cs typeface="Georgia"/>
              </a:rPr>
              <a:t>th</a:t>
            </a:r>
            <a:r>
              <a:rPr sz="2700" dirty="0">
                <a:latin typeface="Georgia"/>
                <a:cs typeface="Georgia"/>
              </a:rPr>
              <a:t>e t</a:t>
            </a:r>
            <a:r>
              <a:rPr sz="2700" spc="-5" dirty="0">
                <a:latin typeface="Georgia"/>
                <a:cs typeface="Georgia"/>
              </a:rPr>
              <a:t>uitio</a:t>
            </a:r>
            <a:r>
              <a:rPr sz="2700" dirty="0">
                <a:latin typeface="Georgia"/>
                <a:cs typeface="Georgia"/>
              </a:rPr>
              <a:t>n </a:t>
            </a:r>
            <a:r>
              <a:rPr sz="2700" spc="-5" dirty="0">
                <a:latin typeface="Georgia"/>
                <a:cs typeface="Georgia"/>
              </a:rPr>
              <a:t>c</a:t>
            </a:r>
            <a:r>
              <a:rPr sz="2700" spc="-10" dirty="0">
                <a:latin typeface="Georgia"/>
                <a:cs typeface="Georgia"/>
              </a:rPr>
              <a:t>o</a:t>
            </a:r>
            <a:r>
              <a:rPr sz="2700" spc="-5" dirty="0">
                <a:latin typeface="Georgia"/>
                <a:cs typeface="Georgia"/>
              </a:rPr>
              <a:t>s</a:t>
            </a:r>
            <a:r>
              <a:rPr sz="2700" dirty="0">
                <a:latin typeface="Georgia"/>
                <a:cs typeface="Georgia"/>
              </a:rPr>
              <a:t>t</a:t>
            </a:r>
            <a:r>
              <a:rPr sz="2700" spc="-5" dirty="0">
                <a:latin typeface="Georgia"/>
                <a:cs typeface="Georgia"/>
              </a:rPr>
              <a:t> becau</a:t>
            </a:r>
            <a:r>
              <a:rPr sz="2700" spc="-15" dirty="0">
                <a:latin typeface="Georgia"/>
                <a:cs typeface="Georgia"/>
              </a:rPr>
              <a:t>s</a:t>
            </a:r>
            <a:r>
              <a:rPr sz="2700" dirty="0">
                <a:latin typeface="Georgia"/>
                <a:cs typeface="Georgia"/>
              </a:rPr>
              <a:t>e</a:t>
            </a:r>
            <a:r>
              <a:rPr sz="2700" spc="-15" dirty="0">
                <a:latin typeface="Georgia"/>
                <a:cs typeface="Georgia"/>
              </a:rPr>
              <a:t> </a:t>
            </a:r>
            <a:r>
              <a:rPr sz="2700" dirty="0">
                <a:latin typeface="Georgia"/>
                <a:cs typeface="Georgia"/>
              </a:rPr>
              <a:t>it</a:t>
            </a:r>
            <a:r>
              <a:rPr sz="2700" spc="-5" dirty="0">
                <a:latin typeface="Georgia"/>
                <a:cs typeface="Georgia"/>
              </a:rPr>
              <a:t> </a:t>
            </a:r>
            <a:r>
              <a:rPr sz="2700" dirty="0">
                <a:latin typeface="Georgia"/>
                <a:cs typeface="Georgia"/>
              </a:rPr>
              <a:t>provides </a:t>
            </a:r>
            <a:r>
              <a:rPr sz="2700" spc="-5" dirty="0">
                <a:latin typeface="Georgia"/>
                <a:cs typeface="Georgia"/>
              </a:rPr>
              <a:t>grad</a:t>
            </a:r>
            <a:r>
              <a:rPr sz="2700" spc="-10" dirty="0">
                <a:latin typeface="Georgia"/>
                <a:cs typeface="Georgia"/>
              </a:rPr>
              <a:t>u</a:t>
            </a:r>
            <a:r>
              <a:rPr sz="2700" dirty="0">
                <a:latin typeface="Georgia"/>
                <a:cs typeface="Georgia"/>
              </a:rPr>
              <a:t>ates</a:t>
            </a:r>
            <a:r>
              <a:rPr sz="2700" spc="-20" dirty="0">
                <a:latin typeface="Georgia"/>
                <a:cs typeface="Georgia"/>
              </a:rPr>
              <a:t> mo</a:t>
            </a:r>
            <a:r>
              <a:rPr sz="2700" spc="-25" dirty="0">
                <a:latin typeface="Georgia"/>
                <a:cs typeface="Georgia"/>
              </a:rPr>
              <a:t>r</a:t>
            </a:r>
            <a:r>
              <a:rPr sz="2700" dirty="0">
                <a:latin typeface="Georgia"/>
                <a:cs typeface="Georgia"/>
              </a:rPr>
              <a:t>e</a:t>
            </a:r>
            <a:r>
              <a:rPr sz="2700" spc="-15" dirty="0">
                <a:latin typeface="Georgia"/>
                <a:cs typeface="Georgia"/>
              </a:rPr>
              <a:t> </a:t>
            </a:r>
            <a:r>
              <a:rPr sz="2700" spc="-5" dirty="0">
                <a:latin typeface="Georgia"/>
                <a:cs typeface="Georgia"/>
              </a:rPr>
              <a:t>op</a:t>
            </a:r>
            <a:r>
              <a:rPr sz="2700" dirty="0">
                <a:latin typeface="Georgia"/>
                <a:cs typeface="Georgia"/>
              </a:rPr>
              <a:t>p</a:t>
            </a:r>
            <a:r>
              <a:rPr sz="2700" spc="-20" dirty="0">
                <a:latin typeface="Georgia"/>
                <a:cs typeface="Georgia"/>
              </a:rPr>
              <a:t>ortunity</a:t>
            </a:r>
            <a:r>
              <a:rPr sz="2700" spc="-10" dirty="0">
                <a:latin typeface="Georgia"/>
                <a:cs typeface="Georgia"/>
              </a:rPr>
              <a:t>,</a:t>
            </a:r>
            <a:r>
              <a:rPr sz="2700" spc="-30" dirty="0">
                <a:latin typeface="Georgia"/>
                <a:cs typeface="Georgia"/>
              </a:rPr>
              <a:t> </a:t>
            </a:r>
            <a:r>
              <a:rPr sz="2700" spc="-5" dirty="0">
                <a:latin typeface="Georgia"/>
                <a:cs typeface="Georgia"/>
              </a:rPr>
              <a:t>be</a:t>
            </a:r>
            <a:r>
              <a:rPr sz="2700" dirty="0">
                <a:latin typeface="Georgia"/>
                <a:cs typeface="Georgia"/>
              </a:rPr>
              <a:t>t</a:t>
            </a:r>
            <a:r>
              <a:rPr sz="2700" spc="-5" dirty="0">
                <a:latin typeface="Georgia"/>
                <a:cs typeface="Georgia"/>
              </a:rPr>
              <a:t>t</a:t>
            </a:r>
            <a:r>
              <a:rPr sz="2700" dirty="0">
                <a:latin typeface="Georgia"/>
                <a:cs typeface="Georgia"/>
              </a:rPr>
              <a:t>e</a:t>
            </a:r>
            <a:r>
              <a:rPr sz="2700" spc="-15" dirty="0">
                <a:latin typeface="Georgia"/>
                <a:cs typeface="Georgia"/>
              </a:rPr>
              <a:t>r</a:t>
            </a:r>
            <a:r>
              <a:rPr sz="2700" spc="-20" dirty="0">
                <a:latin typeface="Georgia"/>
                <a:cs typeface="Georgia"/>
              </a:rPr>
              <a:t> </a:t>
            </a:r>
            <a:r>
              <a:rPr sz="2700" spc="-5" dirty="0">
                <a:latin typeface="Georgia"/>
                <a:cs typeface="Georgia"/>
              </a:rPr>
              <a:t>employmen</a:t>
            </a:r>
            <a:r>
              <a:rPr sz="2700" spc="10" dirty="0">
                <a:latin typeface="Georgia"/>
                <a:cs typeface="Georgia"/>
              </a:rPr>
              <a:t>t</a:t>
            </a:r>
            <a:r>
              <a:rPr sz="2700" spc="-10" dirty="0">
                <a:latin typeface="Georgia"/>
                <a:cs typeface="Georgia"/>
              </a:rPr>
              <a:t>,</a:t>
            </a:r>
            <a:r>
              <a:rPr sz="2700" spc="-35" dirty="0">
                <a:latin typeface="Georgia"/>
                <a:cs typeface="Georgia"/>
              </a:rPr>
              <a:t> </a:t>
            </a:r>
            <a:r>
              <a:rPr sz="2700" spc="-15" dirty="0">
                <a:latin typeface="Georgia"/>
                <a:cs typeface="Georgia"/>
              </a:rPr>
              <a:t>and</a:t>
            </a:r>
            <a:r>
              <a:rPr sz="2700" spc="-10" dirty="0">
                <a:latin typeface="Georgia"/>
                <a:cs typeface="Georgia"/>
              </a:rPr>
              <a:t> </a:t>
            </a:r>
            <a:r>
              <a:rPr sz="2700" spc="-5" dirty="0">
                <a:latin typeface="Georgia"/>
                <a:cs typeface="Georgia"/>
              </a:rPr>
              <a:t>greate</a:t>
            </a:r>
            <a:r>
              <a:rPr sz="2700" dirty="0">
                <a:latin typeface="Georgia"/>
                <a:cs typeface="Georgia"/>
              </a:rPr>
              <a:t>r</a:t>
            </a:r>
            <a:r>
              <a:rPr sz="2700" spc="-35" dirty="0">
                <a:latin typeface="Georgia"/>
                <a:cs typeface="Georgia"/>
              </a:rPr>
              <a:t> </a:t>
            </a:r>
            <a:r>
              <a:rPr sz="2700" spc="-5" dirty="0">
                <a:latin typeface="Georgia"/>
                <a:cs typeface="Georgia"/>
              </a:rPr>
              <a:t>s</a:t>
            </a:r>
            <a:r>
              <a:rPr sz="2700" spc="-10" dirty="0">
                <a:latin typeface="Georgia"/>
                <a:cs typeface="Georgia"/>
              </a:rPr>
              <a:t>a</a:t>
            </a:r>
            <a:r>
              <a:rPr sz="2700" spc="-5" dirty="0">
                <a:latin typeface="Georgia"/>
                <a:cs typeface="Georgia"/>
              </a:rPr>
              <a:t>tisfa</a:t>
            </a:r>
            <a:r>
              <a:rPr sz="2700" spc="-10" dirty="0">
                <a:latin typeface="Georgia"/>
                <a:cs typeface="Georgia"/>
              </a:rPr>
              <a:t>c</a:t>
            </a:r>
            <a:r>
              <a:rPr sz="2700" spc="-5" dirty="0">
                <a:latin typeface="Georgia"/>
                <a:cs typeface="Georgia"/>
              </a:rPr>
              <a:t>tion.</a:t>
            </a:r>
            <a:endParaRPr sz="2700" dirty="0">
              <a:latin typeface="Georgia"/>
              <a:cs typeface="Georgi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39390">
              <a:lnSpc>
                <a:spcPct val="100000"/>
              </a:lnSpc>
            </a:pPr>
            <a:r>
              <a:rPr spc="-5" dirty="0"/>
              <a:t>Comparison</a:t>
            </a:r>
          </a:p>
        </p:txBody>
      </p:sp>
      <p:sp>
        <p:nvSpPr>
          <p:cNvPr id="3" name="object 3"/>
          <p:cNvSpPr txBox="1"/>
          <p:nvPr/>
        </p:nvSpPr>
        <p:spPr>
          <a:xfrm>
            <a:off x="380491" y="1615952"/>
            <a:ext cx="8095615" cy="4180632"/>
          </a:xfrm>
          <a:prstGeom prst="rect">
            <a:avLst/>
          </a:prstGeom>
        </p:spPr>
        <p:txBody>
          <a:bodyPr vert="horz" wrap="square" lIns="0" tIns="0" rIns="0" bIns="0" rtlCol="0">
            <a:spAutoFit/>
          </a:bodyPr>
          <a:lstStyle/>
          <a:p>
            <a:pPr marL="287020" indent="-274320">
              <a:lnSpc>
                <a:spcPct val="100000"/>
              </a:lnSpc>
              <a:buClr>
                <a:srgbClr val="D16248"/>
              </a:buClr>
              <a:buSzPct val="85185"/>
              <a:buFont typeface="Wingdings 2"/>
              <a:buChar char=""/>
              <a:tabLst>
                <a:tab pos="287020" algn="l"/>
              </a:tabLst>
            </a:pPr>
            <a:r>
              <a:rPr sz="2700" dirty="0">
                <a:latin typeface="Georgia"/>
                <a:cs typeface="Georgia"/>
              </a:rPr>
              <a:t>H</a:t>
            </a:r>
            <a:r>
              <a:rPr sz="2700" spc="-15" dirty="0">
                <a:latin typeface="Georgia"/>
                <a:cs typeface="Georgia"/>
              </a:rPr>
              <a:t>o</a:t>
            </a:r>
            <a:r>
              <a:rPr sz="2700" dirty="0">
                <a:latin typeface="Georgia"/>
                <a:cs typeface="Georgia"/>
              </a:rPr>
              <a:t>w</a:t>
            </a:r>
            <a:r>
              <a:rPr sz="2700" spc="-20" dirty="0">
                <a:latin typeface="Georgia"/>
                <a:cs typeface="Georgia"/>
              </a:rPr>
              <a:t> </a:t>
            </a:r>
            <a:r>
              <a:rPr sz="2700" dirty="0">
                <a:latin typeface="Georgia"/>
                <a:cs typeface="Georgia"/>
              </a:rPr>
              <a:t>a</a:t>
            </a:r>
            <a:r>
              <a:rPr sz="2700" spc="-10" dirty="0">
                <a:latin typeface="Georgia"/>
                <a:cs typeface="Georgia"/>
              </a:rPr>
              <a:t>r</a:t>
            </a:r>
            <a:r>
              <a:rPr sz="2700" dirty="0">
                <a:latin typeface="Georgia"/>
                <a:cs typeface="Georgia"/>
              </a:rPr>
              <a:t>e</a:t>
            </a:r>
            <a:r>
              <a:rPr sz="2700" spc="-5" dirty="0">
                <a:latin typeface="Georgia"/>
                <a:cs typeface="Georgia"/>
              </a:rPr>
              <a:t> th</a:t>
            </a:r>
            <a:r>
              <a:rPr sz="2700" dirty="0">
                <a:latin typeface="Georgia"/>
                <a:cs typeface="Georgia"/>
              </a:rPr>
              <a:t>e </a:t>
            </a:r>
            <a:r>
              <a:rPr sz="2700" spc="-5" dirty="0">
                <a:latin typeface="Georgia"/>
                <a:cs typeface="Georgia"/>
              </a:rPr>
              <a:t>tw</a:t>
            </a:r>
            <a:r>
              <a:rPr sz="2700" dirty="0">
                <a:latin typeface="Georgia"/>
                <a:cs typeface="Georgia"/>
              </a:rPr>
              <a:t>o</a:t>
            </a:r>
            <a:r>
              <a:rPr sz="2700" spc="-15" dirty="0">
                <a:latin typeface="Georgia"/>
                <a:cs typeface="Georgia"/>
              </a:rPr>
              <a:t> </a:t>
            </a:r>
            <a:r>
              <a:rPr sz="2700" spc="-5" dirty="0">
                <a:latin typeface="Georgia"/>
                <a:cs typeface="Georgia"/>
              </a:rPr>
              <a:t>par</a:t>
            </a:r>
            <a:r>
              <a:rPr sz="2700" spc="-10" dirty="0">
                <a:latin typeface="Georgia"/>
                <a:cs typeface="Georgia"/>
              </a:rPr>
              <a:t>a</a:t>
            </a:r>
            <a:r>
              <a:rPr sz="2700" spc="-5" dirty="0">
                <a:latin typeface="Georgia"/>
                <a:cs typeface="Georgia"/>
              </a:rPr>
              <a:t>graph</a:t>
            </a:r>
            <a:r>
              <a:rPr sz="2700" dirty="0">
                <a:latin typeface="Georgia"/>
                <a:cs typeface="Georgia"/>
              </a:rPr>
              <a:t>s</a:t>
            </a:r>
            <a:r>
              <a:rPr sz="2700" spc="-15" dirty="0">
                <a:latin typeface="Georgia"/>
                <a:cs typeface="Georgia"/>
              </a:rPr>
              <a:t> </a:t>
            </a:r>
            <a:r>
              <a:rPr sz="2700" spc="-5" dirty="0">
                <a:latin typeface="Georgia"/>
                <a:cs typeface="Georgia"/>
              </a:rPr>
              <a:t>simi</a:t>
            </a:r>
            <a:r>
              <a:rPr sz="2700" spc="-15" dirty="0">
                <a:latin typeface="Georgia"/>
                <a:cs typeface="Georgia"/>
              </a:rPr>
              <a:t>l</a:t>
            </a:r>
            <a:r>
              <a:rPr sz="2700" dirty="0">
                <a:latin typeface="Georgia"/>
                <a:cs typeface="Georgia"/>
              </a:rPr>
              <a:t>a</a:t>
            </a:r>
            <a:r>
              <a:rPr sz="2700" spc="-10" dirty="0">
                <a:latin typeface="Georgia"/>
                <a:cs typeface="Georgia"/>
              </a:rPr>
              <a:t>r</a:t>
            </a:r>
            <a:r>
              <a:rPr sz="2700" spc="-15" dirty="0">
                <a:latin typeface="Georgia"/>
                <a:cs typeface="Georgia"/>
              </a:rPr>
              <a:t>?</a:t>
            </a:r>
            <a:endParaRPr sz="2700" dirty="0">
              <a:latin typeface="Georgia"/>
              <a:cs typeface="Georgia"/>
            </a:endParaRPr>
          </a:p>
          <a:p>
            <a:pPr marL="287020" indent="-274320">
              <a:lnSpc>
                <a:spcPct val="100000"/>
              </a:lnSpc>
              <a:spcBef>
                <a:spcPts val="645"/>
              </a:spcBef>
              <a:buClr>
                <a:srgbClr val="D16248"/>
              </a:buClr>
              <a:buSzPct val="85185"/>
              <a:buFont typeface="Wingdings 2"/>
              <a:buChar char=""/>
              <a:tabLst>
                <a:tab pos="287020" algn="l"/>
              </a:tabLst>
            </a:pPr>
            <a:r>
              <a:rPr sz="2700" dirty="0">
                <a:latin typeface="Georgia"/>
                <a:cs typeface="Georgia"/>
              </a:rPr>
              <a:t>How</a:t>
            </a:r>
            <a:r>
              <a:rPr sz="2700" spc="-25" dirty="0">
                <a:latin typeface="Georgia"/>
                <a:cs typeface="Georgia"/>
              </a:rPr>
              <a:t> </a:t>
            </a:r>
            <a:r>
              <a:rPr sz="2700" spc="-15" dirty="0">
                <a:latin typeface="Georgia"/>
                <a:cs typeface="Georgia"/>
              </a:rPr>
              <a:t>are</a:t>
            </a:r>
            <a:r>
              <a:rPr sz="2700" spc="-5" dirty="0">
                <a:latin typeface="Georgia"/>
                <a:cs typeface="Georgia"/>
              </a:rPr>
              <a:t> the</a:t>
            </a:r>
            <a:r>
              <a:rPr sz="2700" dirty="0">
                <a:latin typeface="Georgia"/>
                <a:cs typeface="Georgia"/>
              </a:rPr>
              <a:t>y</a:t>
            </a:r>
            <a:r>
              <a:rPr sz="2700" spc="-10" dirty="0">
                <a:latin typeface="Georgia"/>
                <a:cs typeface="Georgia"/>
              </a:rPr>
              <a:t> </a:t>
            </a:r>
            <a:r>
              <a:rPr sz="2700" spc="-5" dirty="0">
                <a:latin typeface="Georgia"/>
                <a:cs typeface="Georgia"/>
              </a:rPr>
              <a:t>different?</a:t>
            </a:r>
            <a:endParaRPr sz="2700" dirty="0">
              <a:latin typeface="Georgia"/>
              <a:cs typeface="Georgia"/>
            </a:endParaRPr>
          </a:p>
          <a:p>
            <a:pPr marL="287020" indent="-274320">
              <a:lnSpc>
                <a:spcPct val="100000"/>
              </a:lnSpc>
              <a:spcBef>
                <a:spcPts val="645"/>
              </a:spcBef>
              <a:buClr>
                <a:srgbClr val="D16248"/>
              </a:buClr>
              <a:buSzPct val="85185"/>
              <a:buFont typeface="Wingdings 2"/>
              <a:buChar char=""/>
              <a:tabLst>
                <a:tab pos="287020" algn="l"/>
              </a:tabLst>
            </a:pPr>
            <a:r>
              <a:rPr sz="2700" spc="-20" dirty="0">
                <a:latin typeface="Georgia"/>
                <a:cs typeface="Georgia"/>
              </a:rPr>
              <a:t>Why</a:t>
            </a:r>
            <a:r>
              <a:rPr sz="2700" spc="-10" dirty="0">
                <a:latin typeface="Georgia"/>
                <a:cs typeface="Georgia"/>
              </a:rPr>
              <a:t> </a:t>
            </a:r>
            <a:r>
              <a:rPr sz="2700" spc="-5" dirty="0">
                <a:latin typeface="Georgia"/>
                <a:cs typeface="Georgia"/>
              </a:rPr>
              <a:t>th</a:t>
            </a:r>
            <a:r>
              <a:rPr sz="2700" dirty="0">
                <a:latin typeface="Georgia"/>
                <a:cs typeface="Georgia"/>
              </a:rPr>
              <a:t>e</a:t>
            </a:r>
            <a:r>
              <a:rPr sz="2700" spc="-10" dirty="0">
                <a:latin typeface="Georgia"/>
                <a:cs typeface="Georgia"/>
              </a:rPr>
              <a:t> </a:t>
            </a:r>
            <a:r>
              <a:rPr sz="2700" spc="-5" dirty="0">
                <a:latin typeface="Georgia"/>
                <a:cs typeface="Georgia"/>
              </a:rPr>
              <a:t>differences?</a:t>
            </a:r>
            <a:endParaRPr sz="2700" dirty="0">
              <a:latin typeface="Georgia"/>
              <a:cs typeface="Georgia"/>
            </a:endParaRPr>
          </a:p>
          <a:p>
            <a:pPr marL="287020" indent="-274320">
              <a:lnSpc>
                <a:spcPct val="100000"/>
              </a:lnSpc>
              <a:spcBef>
                <a:spcPts val="650"/>
              </a:spcBef>
              <a:buClr>
                <a:srgbClr val="D16248"/>
              </a:buClr>
              <a:buSzPct val="85185"/>
              <a:buFont typeface="Wingdings 2"/>
              <a:buChar char=""/>
              <a:tabLst>
                <a:tab pos="287020" algn="l"/>
              </a:tabLst>
            </a:pPr>
            <a:r>
              <a:rPr sz="2700" dirty="0">
                <a:latin typeface="Georgia"/>
                <a:cs typeface="Georgia"/>
              </a:rPr>
              <a:t>Why</a:t>
            </a:r>
            <a:r>
              <a:rPr sz="2700" spc="-15" dirty="0">
                <a:latin typeface="Georgia"/>
                <a:cs typeface="Georgia"/>
              </a:rPr>
              <a:t> </a:t>
            </a:r>
            <a:r>
              <a:rPr sz="2700" spc="-5" dirty="0">
                <a:latin typeface="Georgia"/>
                <a:cs typeface="Georgia"/>
              </a:rPr>
              <a:t>th</a:t>
            </a:r>
            <a:r>
              <a:rPr sz="2700" dirty="0">
                <a:latin typeface="Georgia"/>
                <a:cs typeface="Georgia"/>
              </a:rPr>
              <a:t>e</a:t>
            </a:r>
            <a:r>
              <a:rPr sz="2700" spc="-10" dirty="0">
                <a:latin typeface="Georgia"/>
                <a:cs typeface="Georgia"/>
              </a:rPr>
              <a:t> </a:t>
            </a:r>
            <a:r>
              <a:rPr sz="2700" spc="-5" dirty="0">
                <a:latin typeface="Georgia"/>
                <a:cs typeface="Georgia"/>
              </a:rPr>
              <a:t>simi</a:t>
            </a:r>
            <a:r>
              <a:rPr sz="2700" spc="-15" dirty="0">
                <a:latin typeface="Georgia"/>
                <a:cs typeface="Georgia"/>
              </a:rPr>
              <a:t>l</a:t>
            </a:r>
            <a:r>
              <a:rPr sz="2700" dirty="0">
                <a:latin typeface="Georgia"/>
                <a:cs typeface="Georgia"/>
              </a:rPr>
              <a:t>a</a:t>
            </a:r>
            <a:r>
              <a:rPr sz="2700" spc="-10" dirty="0">
                <a:latin typeface="Georgia"/>
                <a:cs typeface="Georgia"/>
              </a:rPr>
              <a:t>r</a:t>
            </a:r>
            <a:r>
              <a:rPr sz="2700" dirty="0">
                <a:latin typeface="Georgia"/>
                <a:cs typeface="Georgia"/>
              </a:rPr>
              <a:t>ities?</a:t>
            </a:r>
          </a:p>
          <a:p>
            <a:pPr>
              <a:lnSpc>
                <a:spcPct val="100000"/>
              </a:lnSpc>
              <a:spcBef>
                <a:spcPts val="54"/>
              </a:spcBef>
              <a:buClr>
                <a:srgbClr val="D16248"/>
              </a:buClr>
              <a:buFont typeface="Wingdings 2"/>
              <a:buChar char=""/>
            </a:pPr>
            <a:endParaRPr sz="3900" dirty="0">
              <a:latin typeface="Times New Roman"/>
              <a:cs typeface="Times New Roman"/>
            </a:endParaRPr>
          </a:p>
          <a:p>
            <a:pPr marL="287020" marR="5080" indent="-274320">
              <a:lnSpc>
                <a:spcPct val="100000"/>
              </a:lnSpc>
              <a:buClr>
                <a:srgbClr val="D16248"/>
              </a:buClr>
              <a:buSzPct val="85185"/>
              <a:buFont typeface="Wingdings 2"/>
              <a:buChar char=""/>
              <a:tabLst>
                <a:tab pos="287020" algn="l"/>
                <a:tab pos="6534784" algn="l"/>
              </a:tabLst>
            </a:pPr>
            <a:r>
              <a:rPr sz="2700" b="1" spc="-5" dirty="0">
                <a:latin typeface="Georgia"/>
                <a:cs typeface="Georgia"/>
              </a:rPr>
              <a:t>Note</a:t>
            </a:r>
            <a:r>
              <a:rPr sz="2700" b="1" dirty="0">
                <a:latin typeface="Georgia"/>
                <a:cs typeface="Georgia"/>
              </a:rPr>
              <a:t>:</a:t>
            </a:r>
            <a:r>
              <a:rPr sz="2700" b="1" spc="-55" dirty="0">
                <a:latin typeface="Georgia"/>
                <a:cs typeface="Georgia"/>
              </a:rPr>
              <a:t> </a:t>
            </a:r>
            <a:r>
              <a:rPr sz="2700" spc="-20" dirty="0">
                <a:latin typeface="Georgia"/>
                <a:cs typeface="Georgia"/>
              </a:rPr>
              <a:t>We</a:t>
            </a:r>
            <a:r>
              <a:rPr sz="2700" dirty="0">
                <a:latin typeface="Georgia"/>
                <a:cs typeface="Georgia"/>
              </a:rPr>
              <a:t> </a:t>
            </a:r>
            <a:r>
              <a:rPr sz="2700" spc="-5" dirty="0">
                <a:latin typeface="Georgia"/>
                <a:cs typeface="Georgia"/>
              </a:rPr>
              <a:t>ofte</a:t>
            </a:r>
            <a:r>
              <a:rPr sz="2700" dirty="0">
                <a:latin typeface="Georgia"/>
                <a:cs typeface="Georgia"/>
              </a:rPr>
              <a:t>n</a:t>
            </a:r>
            <a:r>
              <a:rPr sz="2700" spc="-15" dirty="0">
                <a:latin typeface="Georgia"/>
                <a:cs typeface="Georgia"/>
              </a:rPr>
              <a:t> </a:t>
            </a:r>
            <a:r>
              <a:rPr sz="2700" spc="-5" dirty="0">
                <a:latin typeface="Georgia"/>
                <a:cs typeface="Georgia"/>
              </a:rPr>
              <a:t>se</a:t>
            </a:r>
            <a:r>
              <a:rPr sz="2700" dirty="0">
                <a:latin typeface="Georgia"/>
                <a:cs typeface="Georgia"/>
              </a:rPr>
              <a:t>e</a:t>
            </a:r>
            <a:r>
              <a:rPr sz="2700" spc="-10" dirty="0">
                <a:latin typeface="Georgia"/>
                <a:cs typeface="Georgia"/>
              </a:rPr>
              <a:t> </a:t>
            </a:r>
            <a:r>
              <a:rPr sz="2700" spc="-5" dirty="0">
                <a:latin typeface="Georgia"/>
                <a:cs typeface="Georgia"/>
              </a:rPr>
              <a:t>student</a:t>
            </a:r>
            <a:r>
              <a:rPr sz="2700" dirty="0">
                <a:latin typeface="Georgia"/>
                <a:cs typeface="Georgia"/>
              </a:rPr>
              <a:t>s </a:t>
            </a:r>
            <a:r>
              <a:rPr sz="2700" spc="-5" dirty="0">
                <a:latin typeface="Georgia"/>
                <a:cs typeface="Georgia"/>
              </a:rPr>
              <a:t>fai</a:t>
            </a:r>
            <a:r>
              <a:rPr sz="2700" dirty="0">
                <a:latin typeface="Georgia"/>
                <a:cs typeface="Georgia"/>
              </a:rPr>
              <a:t>l</a:t>
            </a:r>
            <a:r>
              <a:rPr sz="2700" spc="-5" dirty="0">
                <a:latin typeface="Georgia"/>
                <a:cs typeface="Georgia"/>
              </a:rPr>
              <a:t> becau</a:t>
            </a:r>
            <a:r>
              <a:rPr sz="2700" spc="-15" dirty="0">
                <a:latin typeface="Georgia"/>
                <a:cs typeface="Georgia"/>
              </a:rPr>
              <a:t>s</a:t>
            </a:r>
            <a:r>
              <a:rPr sz="2700" dirty="0">
                <a:latin typeface="Georgia"/>
                <a:cs typeface="Georgia"/>
              </a:rPr>
              <a:t>e</a:t>
            </a:r>
            <a:r>
              <a:rPr sz="2700" spc="-5" dirty="0">
                <a:latin typeface="Georgia"/>
                <a:cs typeface="Georgia"/>
              </a:rPr>
              <a:t> th</a:t>
            </a:r>
            <a:r>
              <a:rPr sz="2700" dirty="0">
                <a:latin typeface="Georgia"/>
                <a:cs typeface="Georgia"/>
              </a:rPr>
              <a:t>e</a:t>
            </a:r>
            <a:r>
              <a:rPr sz="2700" spc="5" dirty="0">
                <a:latin typeface="Georgia"/>
                <a:cs typeface="Georgia"/>
              </a:rPr>
              <a:t> </a:t>
            </a:r>
            <a:r>
              <a:rPr sz="2700" spc="-5" dirty="0">
                <a:latin typeface="Georgia"/>
                <a:cs typeface="Georgia"/>
              </a:rPr>
              <a:t>ess</a:t>
            </a:r>
            <a:r>
              <a:rPr sz="2700" spc="-10" dirty="0">
                <a:latin typeface="Georgia"/>
                <a:cs typeface="Georgia"/>
              </a:rPr>
              <a:t>a</a:t>
            </a:r>
            <a:r>
              <a:rPr sz="2700" dirty="0">
                <a:latin typeface="Georgia"/>
                <a:cs typeface="Georgia"/>
              </a:rPr>
              <a:t>y </a:t>
            </a:r>
            <a:r>
              <a:rPr sz="2700" spc="-5" dirty="0">
                <a:latin typeface="Georgia"/>
                <a:cs typeface="Georgia"/>
              </a:rPr>
              <a:t>doe</a:t>
            </a:r>
            <a:r>
              <a:rPr sz="2700" dirty="0">
                <a:latin typeface="Georgia"/>
                <a:cs typeface="Georgia"/>
              </a:rPr>
              <a:t>s</a:t>
            </a:r>
            <a:r>
              <a:rPr sz="2700" spc="-30" dirty="0">
                <a:latin typeface="Georgia"/>
                <a:cs typeface="Georgia"/>
              </a:rPr>
              <a:t> </a:t>
            </a:r>
            <a:r>
              <a:rPr sz="2700" dirty="0">
                <a:latin typeface="Georgia"/>
                <a:cs typeface="Georgia"/>
              </a:rPr>
              <a:t>not</a:t>
            </a:r>
            <a:r>
              <a:rPr sz="2700" spc="5" dirty="0">
                <a:latin typeface="Georgia"/>
                <a:cs typeface="Georgia"/>
              </a:rPr>
              <a:t> </a:t>
            </a:r>
            <a:r>
              <a:rPr sz="2700" spc="-5" dirty="0">
                <a:latin typeface="Georgia"/>
                <a:cs typeface="Georgia"/>
              </a:rPr>
              <a:t>directl</a:t>
            </a:r>
            <a:r>
              <a:rPr sz="2700" dirty="0">
                <a:latin typeface="Georgia"/>
                <a:cs typeface="Georgia"/>
              </a:rPr>
              <a:t>y</a:t>
            </a:r>
            <a:r>
              <a:rPr sz="2700" spc="-10" dirty="0">
                <a:latin typeface="Georgia"/>
                <a:cs typeface="Georgia"/>
              </a:rPr>
              <a:t> </a:t>
            </a:r>
            <a:r>
              <a:rPr sz="2700" dirty="0">
                <a:latin typeface="Georgia"/>
                <a:cs typeface="Georgia"/>
              </a:rPr>
              <a:t>respond</a:t>
            </a:r>
            <a:r>
              <a:rPr sz="2700" spc="-30" dirty="0">
                <a:latin typeface="Georgia"/>
                <a:cs typeface="Georgia"/>
              </a:rPr>
              <a:t> </a:t>
            </a:r>
            <a:r>
              <a:rPr sz="2700" spc="-5" dirty="0">
                <a:latin typeface="Georgia"/>
                <a:cs typeface="Georgia"/>
              </a:rPr>
              <a:t>t</a:t>
            </a:r>
            <a:r>
              <a:rPr sz="2700" dirty="0">
                <a:latin typeface="Georgia"/>
                <a:cs typeface="Georgia"/>
              </a:rPr>
              <a:t>o </a:t>
            </a:r>
            <a:r>
              <a:rPr sz="2700" spc="-5" dirty="0">
                <a:latin typeface="Georgia"/>
                <a:cs typeface="Georgia"/>
              </a:rPr>
              <a:t>th</a:t>
            </a:r>
            <a:r>
              <a:rPr sz="2700" dirty="0">
                <a:latin typeface="Georgia"/>
                <a:cs typeface="Georgia"/>
              </a:rPr>
              <a:t>e </a:t>
            </a:r>
            <a:r>
              <a:rPr sz="2700" spc="5" dirty="0" smtClean="0">
                <a:latin typeface="Georgia"/>
                <a:cs typeface="Georgia"/>
              </a:rPr>
              <a:t>p</a:t>
            </a:r>
            <a:r>
              <a:rPr sz="2700" spc="-15" dirty="0" smtClean="0">
                <a:latin typeface="Georgia"/>
                <a:cs typeface="Georgia"/>
              </a:rPr>
              <a:t>ro</a:t>
            </a:r>
            <a:r>
              <a:rPr sz="2700" spc="-35" dirty="0" smtClean="0">
                <a:latin typeface="Georgia"/>
                <a:cs typeface="Georgia"/>
              </a:rPr>
              <a:t>m</a:t>
            </a:r>
            <a:r>
              <a:rPr sz="2700" spc="-5" dirty="0" smtClean="0">
                <a:latin typeface="Georgia"/>
                <a:cs typeface="Georgia"/>
              </a:rPr>
              <a:t>p</a:t>
            </a:r>
            <a:r>
              <a:rPr sz="2700" spc="5" dirty="0" smtClean="0">
                <a:latin typeface="Georgia"/>
                <a:cs typeface="Georgia"/>
              </a:rPr>
              <a:t>t</a:t>
            </a:r>
            <a:r>
              <a:rPr sz="2700" spc="-10" dirty="0" smtClean="0">
                <a:latin typeface="Georgia"/>
                <a:cs typeface="Georgia"/>
              </a:rPr>
              <a:t>.</a:t>
            </a:r>
            <a:r>
              <a:rPr lang="en-US" sz="2700" dirty="0">
                <a:latin typeface="Georgia"/>
                <a:cs typeface="Georgia"/>
              </a:rPr>
              <a:t> </a:t>
            </a:r>
            <a:r>
              <a:rPr sz="2700" dirty="0" smtClean="0">
                <a:latin typeface="Georgia"/>
                <a:cs typeface="Georgia"/>
              </a:rPr>
              <a:t>Setting</a:t>
            </a:r>
            <a:r>
              <a:rPr sz="2700" spc="-10" dirty="0" smtClean="0">
                <a:latin typeface="Georgia"/>
                <a:cs typeface="Georgia"/>
              </a:rPr>
              <a:t> </a:t>
            </a:r>
            <a:r>
              <a:rPr sz="2700" spc="-5" dirty="0">
                <a:latin typeface="Georgia"/>
                <a:cs typeface="Georgia"/>
              </a:rPr>
              <a:t>up </a:t>
            </a:r>
            <a:r>
              <a:rPr lang="en-US" sz="2700" spc="-5" dirty="0" smtClean="0">
                <a:latin typeface="Georgia"/>
                <a:cs typeface="Georgia"/>
              </a:rPr>
              <a:t>a clear introduction with a strong argument </a:t>
            </a:r>
            <a:r>
              <a:rPr sz="2700" spc="-5" dirty="0" smtClean="0">
                <a:latin typeface="Georgia"/>
                <a:cs typeface="Georgia"/>
              </a:rPr>
              <a:t>wil</a:t>
            </a:r>
            <a:r>
              <a:rPr sz="2700" dirty="0" smtClean="0">
                <a:latin typeface="Georgia"/>
                <a:cs typeface="Georgia"/>
              </a:rPr>
              <a:t>l </a:t>
            </a:r>
            <a:r>
              <a:rPr sz="2700" dirty="0">
                <a:latin typeface="Georgia"/>
                <a:cs typeface="Georgia"/>
              </a:rPr>
              <a:t>he</a:t>
            </a:r>
            <a:r>
              <a:rPr sz="2700" spc="-5" dirty="0">
                <a:latin typeface="Georgia"/>
                <a:cs typeface="Georgia"/>
              </a:rPr>
              <a:t>l</a:t>
            </a:r>
            <a:r>
              <a:rPr sz="2700" dirty="0">
                <a:latin typeface="Georgia"/>
                <a:cs typeface="Georgia"/>
              </a:rPr>
              <a:t>p</a:t>
            </a:r>
            <a:r>
              <a:rPr sz="2700" spc="-15" dirty="0">
                <a:latin typeface="Georgia"/>
                <a:cs typeface="Georgia"/>
              </a:rPr>
              <a:t> </a:t>
            </a:r>
            <a:r>
              <a:rPr sz="2700" spc="-5" dirty="0">
                <a:latin typeface="Georgia"/>
                <a:cs typeface="Georgia"/>
              </a:rPr>
              <a:t>foc</a:t>
            </a:r>
            <a:r>
              <a:rPr sz="2700" spc="-15" dirty="0">
                <a:latin typeface="Georgia"/>
                <a:cs typeface="Georgia"/>
              </a:rPr>
              <a:t>u</a:t>
            </a:r>
            <a:r>
              <a:rPr sz="2700" dirty="0">
                <a:latin typeface="Georgia"/>
                <a:cs typeface="Georgia"/>
              </a:rPr>
              <a:t>s</a:t>
            </a:r>
            <a:r>
              <a:rPr sz="2700" spc="-5" dirty="0">
                <a:latin typeface="Georgia"/>
                <a:cs typeface="Georgia"/>
              </a:rPr>
              <a:t> yo</a:t>
            </a:r>
            <a:r>
              <a:rPr sz="2700" spc="-10" dirty="0">
                <a:latin typeface="Georgia"/>
                <a:cs typeface="Georgia"/>
              </a:rPr>
              <a:t>u</a:t>
            </a:r>
            <a:r>
              <a:rPr sz="2700" spc="-15" dirty="0">
                <a:latin typeface="Georgia"/>
                <a:cs typeface="Georgia"/>
              </a:rPr>
              <a:t>r</a:t>
            </a:r>
            <a:r>
              <a:rPr sz="2700" spc="-10" dirty="0">
                <a:latin typeface="Georgia"/>
                <a:cs typeface="Georgia"/>
              </a:rPr>
              <a:t> </a:t>
            </a:r>
            <a:r>
              <a:rPr sz="2700" dirty="0">
                <a:latin typeface="Georgia"/>
                <a:cs typeface="Georgia"/>
              </a:rPr>
              <a:t>respon</a:t>
            </a:r>
            <a:r>
              <a:rPr sz="2700" spc="-15" dirty="0">
                <a:latin typeface="Georgia"/>
                <a:cs typeface="Georgia"/>
              </a:rPr>
              <a:t>s</a:t>
            </a:r>
            <a:r>
              <a:rPr sz="2700" spc="-5" dirty="0">
                <a:latin typeface="Georgia"/>
                <a:cs typeface="Georgia"/>
              </a:rPr>
              <a:t>e.</a:t>
            </a:r>
            <a:endParaRPr sz="2700" dirty="0">
              <a:latin typeface="Georgia"/>
              <a:cs typeface="Georgi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791335">
              <a:lnSpc>
                <a:spcPct val="100000"/>
              </a:lnSpc>
            </a:pPr>
            <a:r>
              <a:rPr dirty="0"/>
              <a:t>Intr</a:t>
            </a:r>
            <a:r>
              <a:rPr spc="-15" dirty="0"/>
              <a:t>o</a:t>
            </a:r>
            <a:r>
              <a:rPr spc="-5" dirty="0"/>
              <a:t>ductio</a:t>
            </a:r>
            <a:r>
              <a:rPr dirty="0"/>
              <a:t>n</a:t>
            </a:r>
            <a:r>
              <a:rPr spc="5" dirty="0"/>
              <a:t> </a:t>
            </a:r>
            <a:r>
              <a:rPr spc="-10" dirty="0"/>
              <a:t>A</a:t>
            </a:r>
            <a:r>
              <a:rPr dirty="0"/>
              <a:t>nalyzed</a:t>
            </a:r>
          </a:p>
        </p:txBody>
      </p:sp>
      <p:sp>
        <p:nvSpPr>
          <p:cNvPr id="3" name="object 3"/>
          <p:cNvSpPr txBox="1"/>
          <p:nvPr/>
        </p:nvSpPr>
        <p:spPr>
          <a:xfrm>
            <a:off x="380491" y="1615952"/>
            <a:ext cx="8230109" cy="415498"/>
          </a:xfrm>
          <a:prstGeom prst="rect">
            <a:avLst/>
          </a:prstGeom>
        </p:spPr>
        <p:txBody>
          <a:bodyPr vert="horz" wrap="square" lIns="0" tIns="0" rIns="0" bIns="0" rtlCol="0">
            <a:spAutoFit/>
          </a:bodyPr>
          <a:lstStyle/>
          <a:p>
            <a:pPr marL="12700">
              <a:lnSpc>
                <a:spcPct val="100000"/>
              </a:lnSpc>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fir</a:t>
            </a:r>
            <a:r>
              <a:rPr sz="2700" b="1" spc="-10" dirty="0">
                <a:solidFill>
                  <a:srgbClr val="D16248"/>
                </a:solidFill>
                <a:latin typeface="Georgia"/>
                <a:cs typeface="Georgia"/>
              </a:rPr>
              <a:t>s</a:t>
            </a:r>
            <a:r>
              <a:rPr sz="2700" b="1" dirty="0">
                <a:solidFill>
                  <a:srgbClr val="D16248"/>
                </a:solidFill>
                <a:latin typeface="Georgia"/>
                <a:cs typeface="Georgia"/>
              </a:rPr>
              <a:t>t</a:t>
            </a:r>
            <a:r>
              <a:rPr sz="2700" b="1" spc="-5" dirty="0">
                <a:solidFill>
                  <a:srgbClr val="D16248"/>
                </a:solidFill>
                <a:latin typeface="Georgia"/>
                <a:cs typeface="Georgia"/>
              </a:rPr>
              <a:t> </a:t>
            </a:r>
            <a:r>
              <a:rPr sz="2700" b="1" dirty="0">
                <a:solidFill>
                  <a:srgbClr val="D16248"/>
                </a:solidFill>
                <a:latin typeface="Georgia"/>
                <a:cs typeface="Georgia"/>
              </a:rPr>
              <a:t>sen</a:t>
            </a:r>
            <a:r>
              <a:rPr sz="2700" b="1" spc="-15" dirty="0">
                <a:solidFill>
                  <a:srgbClr val="D16248"/>
                </a:solidFill>
                <a:latin typeface="Georgia"/>
                <a:cs typeface="Georgia"/>
              </a:rPr>
              <a:t>t</a:t>
            </a:r>
            <a:r>
              <a:rPr sz="2700" b="1" dirty="0">
                <a:solidFill>
                  <a:srgbClr val="D16248"/>
                </a:solidFill>
                <a:latin typeface="Georgia"/>
                <a:cs typeface="Georgia"/>
              </a:rPr>
              <a:t>ence</a:t>
            </a:r>
            <a:r>
              <a:rPr sz="2700" b="1" spc="25" dirty="0">
                <a:solidFill>
                  <a:srgbClr val="D16248"/>
                </a:solidFill>
                <a:latin typeface="Georgia"/>
                <a:cs typeface="Georgia"/>
              </a:rPr>
              <a:t> </a:t>
            </a:r>
            <a:r>
              <a:rPr sz="2700" spc="-5" dirty="0">
                <a:latin typeface="Georgia"/>
                <a:cs typeface="Georgia"/>
              </a:rPr>
              <a:t>set</a:t>
            </a:r>
            <a:r>
              <a:rPr sz="2700" dirty="0">
                <a:latin typeface="Georgia"/>
                <a:cs typeface="Georgia"/>
              </a:rPr>
              <a:t>s </a:t>
            </a:r>
            <a:r>
              <a:rPr sz="2700" spc="-15" dirty="0">
                <a:latin typeface="Georgia"/>
                <a:cs typeface="Georgia"/>
              </a:rPr>
              <a:t>u</a:t>
            </a:r>
            <a:r>
              <a:rPr sz="2700" dirty="0">
                <a:latin typeface="Georgia"/>
                <a:cs typeface="Georgia"/>
              </a:rPr>
              <a:t>p</a:t>
            </a:r>
            <a:r>
              <a:rPr sz="2700" spc="-15"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g</a:t>
            </a:r>
            <a:r>
              <a:rPr sz="2700" spc="5" dirty="0">
                <a:latin typeface="Georgia"/>
                <a:cs typeface="Georgia"/>
              </a:rPr>
              <a:t>e</a:t>
            </a:r>
            <a:r>
              <a:rPr sz="2700" dirty="0">
                <a:latin typeface="Georgia"/>
                <a:cs typeface="Georgia"/>
              </a:rPr>
              <a:t>ner</a:t>
            </a:r>
            <a:r>
              <a:rPr sz="2700" spc="-10" dirty="0">
                <a:latin typeface="Georgia"/>
                <a:cs typeface="Georgia"/>
              </a:rPr>
              <a:t>a</a:t>
            </a:r>
            <a:r>
              <a:rPr sz="2700" dirty="0">
                <a:latin typeface="Georgia"/>
                <a:cs typeface="Georgia"/>
              </a:rPr>
              <a:t>l</a:t>
            </a:r>
            <a:r>
              <a:rPr sz="2700" spc="-10" dirty="0">
                <a:latin typeface="Georgia"/>
                <a:cs typeface="Georgia"/>
              </a:rPr>
              <a:t> </a:t>
            </a:r>
            <a:r>
              <a:rPr sz="2700" spc="-5" dirty="0" smtClean="0">
                <a:latin typeface="Georgia"/>
                <a:cs typeface="Georgia"/>
              </a:rPr>
              <a:t>topic</a:t>
            </a:r>
            <a:r>
              <a:rPr lang="en-US" sz="2700" spc="-5" dirty="0">
                <a:latin typeface="Georgia"/>
                <a:cs typeface="Georgia"/>
              </a:rPr>
              <a:t>:</a:t>
            </a:r>
            <a:endParaRPr sz="2700" dirty="0">
              <a:latin typeface="Georgia"/>
              <a:cs typeface="Georgia"/>
            </a:endParaRPr>
          </a:p>
        </p:txBody>
      </p:sp>
      <p:sp>
        <p:nvSpPr>
          <p:cNvPr id="4" name="TextBox 3"/>
          <p:cNvSpPr txBox="1"/>
          <p:nvPr/>
        </p:nvSpPr>
        <p:spPr>
          <a:xfrm>
            <a:off x="303021" y="3657600"/>
            <a:ext cx="8431676" cy="2308324"/>
          </a:xfrm>
          <a:prstGeom prst="rect">
            <a:avLst/>
          </a:prstGeom>
          <a:noFill/>
        </p:spPr>
        <p:txBody>
          <a:bodyPr wrap="square" rtlCol="0">
            <a:spAutoFit/>
          </a:bodyPr>
          <a:lstStyle/>
          <a:p>
            <a:pPr marL="12700" marR="5080">
              <a:lnSpc>
                <a:spcPct val="100000"/>
              </a:lnSpc>
            </a:pPr>
            <a:r>
              <a:rPr lang="en-US" sz="2400" i="1" spc="-20" dirty="0" smtClean="0">
                <a:latin typeface="Georgia"/>
                <a:cs typeface="Georgia"/>
              </a:rPr>
              <a:t>d</a:t>
            </a:r>
            <a:r>
              <a:rPr lang="en-US" sz="2400" i="1" spc="-5" dirty="0" smtClean="0">
                <a:latin typeface="Georgia"/>
                <a:cs typeface="Georgia"/>
              </a:rPr>
              <a:t>e</a:t>
            </a:r>
            <a:r>
              <a:rPr lang="en-US" sz="2400" i="1" spc="-15" dirty="0" smtClean="0">
                <a:latin typeface="Georgia"/>
                <a:cs typeface="Georgia"/>
              </a:rPr>
              <a:t>spit</a:t>
            </a:r>
            <a:r>
              <a:rPr lang="en-US" sz="2400" i="1" spc="-10" dirty="0" smtClean="0">
                <a:latin typeface="Georgia"/>
                <a:cs typeface="Georgia"/>
              </a:rPr>
              <a:t>e</a:t>
            </a:r>
            <a:r>
              <a:rPr lang="en-US" sz="2400" i="1" spc="25" dirty="0" smtClean="0">
                <a:latin typeface="Georgia"/>
                <a:cs typeface="Georgia"/>
              </a:rPr>
              <a:t> </a:t>
            </a:r>
            <a:r>
              <a:rPr lang="en-US" sz="2400" i="1" spc="-15" dirty="0" smtClean="0">
                <a:latin typeface="Georgia"/>
                <a:cs typeface="Georgia"/>
              </a:rPr>
              <a:t>th</a:t>
            </a:r>
            <a:r>
              <a:rPr lang="en-US" sz="2400" i="1" spc="-10" dirty="0" smtClean="0">
                <a:latin typeface="Georgia"/>
                <a:cs typeface="Georgia"/>
              </a:rPr>
              <a:t>e</a:t>
            </a:r>
            <a:r>
              <a:rPr lang="en-US" sz="2400" i="1" spc="15" dirty="0" smtClean="0">
                <a:latin typeface="Georgia"/>
                <a:cs typeface="Georgia"/>
              </a:rPr>
              <a:t> </a:t>
            </a:r>
            <a:r>
              <a:rPr lang="en-US" sz="2400" i="1" spc="-10" dirty="0" smtClean="0">
                <a:latin typeface="Georgia"/>
                <a:cs typeface="Georgia"/>
              </a:rPr>
              <a:t>cost,</a:t>
            </a:r>
            <a:r>
              <a:rPr lang="en-US" sz="2400" i="1" spc="20" dirty="0" smtClean="0">
                <a:latin typeface="Georgia"/>
                <a:cs typeface="Georgia"/>
              </a:rPr>
              <a:t> </a:t>
            </a:r>
            <a:r>
              <a:rPr lang="en-US" sz="2400" i="1" spc="-15" dirty="0" smtClean="0">
                <a:latin typeface="Georgia"/>
                <a:cs typeface="Georgia"/>
              </a:rPr>
              <a:t>a</a:t>
            </a:r>
            <a:r>
              <a:rPr lang="en-US" sz="2400" i="1" dirty="0" smtClean="0">
                <a:latin typeface="Georgia"/>
                <a:cs typeface="Georgia"/>
              </a:rPr>
              <a:t> </a:t>
            </a:r>
            <a:r>
              <a:rPr lang="en-US" sz="2400" i="1" spc="-10" dirty="0" smtClean="0">
                <a:latin typeface="Georgia"/>
                <a:cs typeface="Georgia"/>
              </a:rPr>
              <a:t>coll</a:t>
            </a:r>
            <a:r>
              <a:rPr lang="en-US" sz="2400" i="1" spc="-5" dirty="0" smtClean="0">
                <a:latin typeface="Georgia"/>
                <a:cs typeface="Georgia"/>
              </a:rPr>
              <a:t>e</a:t>
            </a:r>
            <a:r>
              <a:rPr lang="en-US" sz="2400" i="1" spc="-25" dirty="0" smtClean="0">
                <a:latin typeface="Georgia"/>
                <a:cs typeface="Georgia"/>
              </a:rPr>
              <a:t>g</a:t>
            </a:r>
            <a:r>
              <a:rPr lang="en-US" sz="2400" i="1" spc="-10" dirty="0" smtClean="0">
                <a:latin typeface="Georgia"/>
                <a:cs typeface="Georgia"/>
              </a:rPr>
              <a:t>e</a:t>
            </a:r>
            <a:r>
              <a:rPr lang="en-US" sz="2400" i="1" spc="10" dirty="0" smtClean="0">
                <a:latin typeface="Georgia"/>
                <a:cs typeface="Georgia"/>
              </a:rPr>
              <a:t> </a:t>
            </a:r>
            <a:r>
              <a:rPr lang="en-US" sz="2400" i="1" spc="-20" dirty="0" smtClean="0">
                <a:latin typeface="Georgia"/>
                <a:cs typeface="Georgia"/>
              </a:rPr>
              <a:t>d</a:t>
            </a:r>
            <a:r>
              <a:rPr lang="en-US" sz="2400" i="1" spc="-5" dirty="0" smtClean="0">
                <a:latin typeface="Georgia"/>
                <a:cs typeface="Georgia"/>
              </a:rPr>
              <a:t>e</a:t>
            </a:r>
            <a:r>
              <a:rPr lang="en-US" sz="2400" i="1" spc="-25" dirty="0" smtClean="0">
                <a:latin typeface="Georgia"/>
                <a:cs typeface="Georgia"/>
              </a:rPr>
              <a:t>g</a:t>
            </a:r>
            <a:r>
              <a:rPr lang="en-US" sz="2400" i="1" spc="-15" dirty="0" smtClean="0">
                <a:latin typeface="Georgia"/>
                <a:cs typeface="Georgia"/>
              </a:rPr>
              <a:t>r</a:t>
            </a:r>
            <a:r>
              <a:rPr lang="en-US" sz="2400" i="1" spc="-5" dirty="0" smtClean="0">
                <a:latin typeface="Georgia"/>
                <a:cs typeface="Georgia"/>
              </a:rPr>
              <a:t>e</a:t>
            </a:r>
            <a:r>
              <a:rPr lang="en-US" sz="2400" i="1" spc="-10" dirty="0" smtClean="0">
                <a:latin typeface="Georgia"/>
                <a:cs typeface="Georgia"/>
              </a:rPr>
              <a:t>e</a:t>
            </a:r>
            <a:r>
              <a:rPr lang="en-US" sz="2400" i="1" spc="10" dirty="0" smtClean="0">
                <a:latin typeface="Georgia"/>
                <a:cs typeface="Georgia"/>
              </a:rPr>
              <a:t> </a:t>
            </a:r>
            <a:r>
              <a:rPr lang="en-US" sz="2400" i="1" spc="-15" dirty="0" smtClean="0">
                <a:latin typeface="Georgia"/>
                <a:cs typeface="Georgia"/>
              </a:rPr>
              <a:t>i</a:t>
            </a:r>
            <a:r>
              <a:rPr lang="en-US" sz="2400" i="1" spc="-10" dirty="0" smtClean="0">
                <a:latin typeface="Georgia"/>
                <a:cs typeface="Georgia"/>
              </a:rPr>
              <a:t>s</a:t>
            </a:r>
            <a:r>
              <a:rPr lang="en-US" sz="2400" i="1" spc="5" dirty="0" smtClean="0">
                <a:latin typeface="Georgia"/>
                <a:cs typeface="Georgia"/>
              </a:rPr>
              <a:t> </a:t>
            </a:r>
            <a:r>
              <a:rPr lang="en-US" sz="2400" i="1" spc="-15" dirty="0" smtClean="0">
                <a:latin typeface="Georgia"/>
                <a:cs typeface="Georgia"/>
              </a:rPr>
              <a:t>still</a:t>
            </a:r>
            <a:r>
              <a:rPr lang="en-US" sz="2400" i="1" spc="-10" dirty="0" smtClean="0">
                <a:latin typeface="Georgia"/>
                <a:cs typeface="Georgia"/>
              </a:rPr>
              <a:t> extremely</a:t>
            </a:r>
            <a:r>
              <a:rPr lang="en-US" sz="2400" i="1" spc="5" dirty="0" smtClean="0">
                <a:latin typeface="Georgia"/>
                <a:cs typeface="Georgia"/>
              </a:rPr>
              <a:t> </a:t>
            </a:r>
            <a:r>
              <a:rPr lang="en-US" sz="2400" i="1" spc="-20" dirty="0" smtClean="0">
                <a:latin typeface="Georgia"/>
                <a:cs typeface="Georgia"/>
              </a:rPr>
              <a:t>v</a:t>
            </a:r>
            <a:r>
              <a:rPr lang="en-US" sz="2400" i="1" spc="-25" dirty="0" smtClean="0">
                <a:latin typeface="Georgia"/>
                <a:cs typeface="Georgia"/>
              </a:rPr>
              <a:t>a</a:t>
            </a:r>
            <a:r>
              <a:rPr lang="en-US" sz="2400" i="1" spc="-15" dirty="0" smtClean="0">
                <a:latin typeface="Georgia"/>
                <a:cs typeface="Georgia"/>
              </a:rPr>
              <a:t>lua</a:t>
            </a:r>
            <a:r>
              <a:rPr lang="en-US" sz="2400" i="1" spc="-30" dirty="0" smtClean="0">
                <a:latin typeface="Georgia"/>
                <a:cs typeface="Georgia"/>
              </a:rPr>
              <a:t>b</a:t>
            </a:r>
            <a:r>
              <a:rPr lang="en-US" sz="2400" i="1" spc="-15" dirty="0" smtClean="0">
                <a:latin typeface="Georgia"/>
                <a:cs typeface="Georgia"/>
              </a:rPr>
              <a:t>l</a:t>
            </a:r>
            <a:r>
              <a:rPr lang="en-US" sz="2400" i="1" spc="-10" dirty="0" smtClean="0">
                <a:latin typeface="Georgia"/>
                <a:cs typeface="Georgia"/>
              </a:rPr>
              <a:t>e</a:t>
            </a:r>
            <a:r>
              <a:rPr lang="en-US" sz="2400" i="1" spc="25" dirty="0" smtClean="0">
                <a:latin typeface="Georgia"/>
                <a:cs typeface="Georgia"/>
              </a:rPr>
              <a:t> </a:t>
            </a:r>
            <a:r>
              <a:rPr lang="en-US" sz="2400" i="1" spc="-25" dirty="0" smtClean="0">
                <a:latin typeface="Georgia"/>
                <a:cs typeface="Georgia"/>
              </a:rPr>
              <a:t>a</a:t>
            </a:r>
            <a:r>
              <a:rPr lang="en-US" sz="2400" i="1" spc="-15" dirty="0" smtClean="0">
                <a:latin typeface="Georgia"/>
                <a:cs typeface="Georgia"/>
              </a:rPr>
              <a:t>nd</a:t>
            </a:r>
            <a:r>
              <a:rPr lang="en-US" sz="2400" i="1" spc="5" dirty="0" smtClean="0">
                <a:latin typeface="Georgia"/>
                <a:cs typeface="Georgia"/>
              </a:rPr>
              <a:t> </a:t>
            </a:r>
            <a:r>
              <a:rPr lang="en-US" sz="2400" i="1" spc="-20" dirty="0" smtClean="0">
                <a:latin typeface="Georgia"/>
                <a:cs typeface="Georgia"/>
              </a:rPr>
              <a:t>wor</a:t>
            </a:r>
            <a:r>
              <a:rPr lang="en-US" sz="2400" i="1" spc="-5" dirty="0" smtClean="0">
                <a:latin typeface="Georgia"/>
                <a:cs typeface="Georgia"/>
              </a:rPr>
              <a:t>t</a:t>
            </a:r>
            <a:r>
              <a:rPr lang="en-US" sz="2400" i="1" spc="-15" dirty="0" smtClean="0">
                <a:latin typeface="Georgia"/>
                <a:cs typeface="Georgia"/>
              </a:rPr>
              <a:t>h</a:t>
            </a:r>
            <a:r>
              <a:rPr lang="en-US" sz="2400" i="1" spc="20" dirty="0" smtClean="0">
                <a:latin typeface="Georgia"/>
                <a:cs typeface="Georgia"/>
              </a:rPr>
              <a:t> </a:t>
            </a:r>
            <a:r>
              <a:rPr lang="en-US" sz="2400" i="1" spc="-15" dirty="0" smtClean="0">
                <a:latin typeface="Georgia"/>
                <a:cs typeface="Georgia"/>
              </a:rPr>
              <a:t>th</a:t>
            </a:r>
            <a:r>
              <a:rPr lang="en-US" sz="2400" i="1" spc="-10" dirty="0" smtClean="0">
                <a:latin typeface="Georgia"/>
                <a:cs typeface="Georgia"/>
              </a:rPr>
              <a:t>e</a:t>
            </a:r>
            <a:r>
              <a:rPr lang="en-US" sz="2400" i="1" spc="15" dirty="0" smtClean="0">
                <a:latin typeface="Georgia"/>
                <a:cs typeface="Georgia"/>
              </a:rPr>
              <a:t> </a:t>
            </a:r>
            <a:r>
              <a:rPr lang="en-US" sz="2400" i="1" spc="-10" dirty="0" smtClean="0">
                <a:latin typeface="Georgia"/>
                <a:cs typeface="Georgia"/>
              </a:rPr>
              <a:t>effo</a:t>
            </a:r>
            <a:r>
              <a:rPr lang="en-US" sz="2400" i="1" spc="-15" dirty="0" smtClean="0">
                <a:latin typeface="Georgia"/>
                <a:cs typeface="Georgia"/>
              </a:rPr>
              <a:t>rt</a:t>
            </a:r>
            <a:r>
              <a:rPr lang="en-US" sz="2400" i="1" spc="-10" dirty="0" smtClean="0">
                <a:latin typeface="Georgia"/>
                <a:cs typeface="Georgia"/>
              </a:rPr>
              <a:t>.</a:t>
            </a:r>
            <a:r>
              <a:rPr lang="en-US" sz="2400" i="1" dirty="0" smtClean="0">
                <a:latin typeface="Georgia"/>
                <a:cs typeface="Georgia"/>
              </a:rPr>
              <a:t> </a:t>
            </a:r>
            <a:r>
              <a:rPr lang="en-US" sz="2400" i="1" spc="-15" dirty="0" smtClean="0">
                <a:latin typeface="Georgia"/>
                <a:cs typeface="Georgia"/>
              </a:rPr>
              <a:t>Howev</a:t>
            </a:r>
            <a:r>
              <a:rPr lang="en-US" sz="2400" i="1" spc="-5" dirty="0" smtClean="0">
                <a:latin typeface="Georgia"/>
                <a:cs typeface="Georgia"/>
              </a:rPr>
              <a:t>e</a:t>
            </a:r>
            <a:r>
              <a:rPr lang="en-US" sz="2400" i="1" spc="-15" dirty="0" smtClean="0">
                <a:latin typeface="Georgia"/>
                <a:cs typeface="Georgia"/>
              </a:rPr>
              <a:t>r</a:t>
            </a:r>
            <a:r>
              <a:rPr lang="en-US" sz="2400" i="1" spc="-10" dirty="0" smtClean="0">
                <a:latin typeface="Georgia"/>
                <a:cs typeface="Georgia"/>
              </a:rPr>
              <a:t>,</a:t>
            </a:r>
            <a:r>
              <a:rPr lang="en-US" sz="2400" i="1" spc="10" dirty="0" smtClean="0">
                <a:latin typeface="Georgia"/>
                <a:cs typeface="Georgia"/>
              </a:rPr>
              <a:t> </a:t>
            </a:r>
            <a:r>
              <a:rPr lang="en-US" sz="2400" i="1" spc="-15" dirty="0" smtClean="0">
                <a:latin typeface="Georgia"/>
                <a:cs typeface="Georgia"/>
              </a:rPr>
              <a:t>oth</a:t>
            </a:r>
            <a:r>
              <a:rPr lang="en-US" sz="2400" i="1" spc="-5" dirty="0" smtClean="0">
                <a:latin typeface="Georgia"/>
                <a:cs typeface="Georgia"/>
              </a:rPr>
              <a:t>e</a:t>
            </a:r>
            <a:r>
              <a:rPr lang="en-US" sz="2400" i="1" spc="-10" dirty="0" smtClean="0">
                <a:latin typeface="Georgia"/>
                <a:cs typeface="Georgia"/>
              </a:rPr>
              <a:t>r</a:t>
            </a:r>
            <a:r>
              <a:rPr lang="en-US" sz="2400" i="1" spc="20" dirty="0" smtClean="0">
                <a:latin typeface="Georgia"/>
                <a:cs typeface="Georgia"/>
              </a:rPr>
              <a:t> </a:t>
            </a:r>
            <a:r>
              <a:rPr lang="en-US" sz="2400" i="1" spc="-15" dirty="0" smtClean="0">
                <a:latin typeface="Georgia"/>
                <a:cs typeface="Georgia"/>
              </a:rPr>
              <a:t>peopl</a:t>
            </a:r>
            <a:r>
              <a:rPr lang="en-US" sz="2400" i="1" spc="-10" dirty="0" smtClean="0">
                <a:latin typeface="Georgia"/>
                <a:cs typeface="Georgia"/>
              </a:rPr>
              <a:t>e</a:t>
            </a:r>
            <a:r>
              <a:rPr lang="en-US" sz="2400" i="1" spc="25" dirty="0" smtClean="0">
                <a:latin typeface="Georgia"/>
                <a:cs typeface="Georgia"/>
              </a:rPr>
              <a:t> </a:t>
            </a:r>
            <a:r>
              <a:rPr lang="en-US" sz="2400" i="1" spc="-10" dirty="0" smtClean="0">
                <a:latin typeface="Georgia"/>
                <a:cs typeface="Georgia"/>
              </a:rPr>
              <a:t>fe</a:t>
            </a:r>
            <a:r>
              <a:rPr lang="en-US" sz="2400" i="1" spc="-5" dirty="0" smtClean="0">
                <a:latin typeface="Georgia"/>
                <a:cs typeface="Georgia"/>
              </a:rPr>
              <a:t>e</a:t>
            </a:r>
            <a:r>
              <a:rPr lang="en-US" sz="2400" i="1" spc="-10" dirty="0" smtClean="0">
                <a:latin typeface="Georgia"/>
                <a:cs typeface="Georgia"/>
              </a:rPr>
              <a:t>l</a:t>
            </a:r>
            <a:r>
              <a:rPr lang="en-US" sz="2400" i="1" spc="-5" dirty="0" smtClean="0">
                <a:latin typeface="Georgia"/>
                <a:cs typeface="Georgia"/>
              </a:rPr>
              <a:t> </a:t>
            </a:r>
            <a:r>
              <a:rPr lang="en-US" sz="2400" i="1" spc="-15" dirty="0" smtClean="0">
                <a:latin typeface="Georgia"/>
                <a:cs typeface="Georgia"/>
              </a:rPr>
              <a:t>tha</a:t>
            </a:r>
            <a:r>
              <a:rPr lang="en-US" sz="2400" i="1" spc="-10" dirty="0" smtClean="0">
                <a:latin typeface="Georgia"/>
                <a:cs typeface="Georgia"/>
              </a:rPr>
              <a:t>t</a:t>
            </a:r>
            <a:r>
              <a:rPr lang="en-US" sz="2400" i="1" spc="30" dirty="0" smtClean="0">
                <a:latin typeface="Georgia"/>
                <a:cs typeface="Georgia"/>
              </a:rPr>
              <a:t> </a:t>
            </a:r>
            <a:r>
              <a:rPr lang="en-US" sz="2400" i="1" spc="-15" dirty="0" smtClean="0">
                <a:latin typeface="Georgia"/>
                <a:cs typeface="Georgia"/>
              </a:rPr>
              <a:t>a</a:t>
            </a:r>
            <a:r>
              <a:rPr lang="en-US" sz="2400" i="1" spc="-10" dirty="0" smtClean="0">
                <a:latin typeface="Georgia"/>
                <a:cs typeface="Georgia"/>
              </a:rPr>
              <a:t> coll</a:t>
            </a:r>
            <a:r>
              <a:rPr lang="en-US" sz="2400" i="1" spc="-5" dirty="0" smtClean="0">
                <a:latin typeface="Georgia"/>
                <a:cs typeface="Georgia"/>
              </a:rPr>
              <a:t>e</a:t>
            </a:r>
            <a:r>
              <a:rPr lang="en-US" sz="2400" i="1" spc="-25" dirty="0" smtClean="0">
                <a:latin typeface="Georgia"/>
                <a:cs typeface="Georgia"/>
              </a:rPr>
              <a:t>g</a:t>
            </a:r>
            <a:r>
              <a:rPr lang="en-US" sz="2400" i="1" spc="-10" dirty="0" smtClean="0">
                <a:latin typeface="Georgia"/>
                <a:cs typeface="Georgia"/>
              </a:rPr>
              <a:t>e</a:t>
            </a:r>
            <a:r>
              <a:rPr lang="en-US" sz="2400" i="1" spc="-5" dirty="0" smtClean="0">
                <a:latin typeface="Georgia"/>
                <a:cs typeface="Georgia"/>
              </a:rPr>
              <a:t> </a:t>
            </a:r>
            <a:r>
              <a:rPr lang="en-US" sz="2400" i="1" spc="-10" dirty="0" smtClean="0">
                <a:latin typeface="Georgia"/>
                <a:cs typeface="Georgia"/>
              </a:rPr>
              <a:t>degree</a:t>
            </a:r>
            <a:r>
              <a:rPr lang="en-US" sz="2400" i="1" spc="10" dirty="0" smtClean="0">
                <a:latin typeface="Georgia"/>
                <a:cs typeface="Georgia"/>
              </a:rPr>
              <a:t> </a:t>
            </a:r>
            <a:r>
              <a:rPr lang="en-US" sz="2400" i="1" spc="-15" dirty="0" smtClean="0">
                <a:latin typeface="Georgia"/>
                <a:cs typeface="Georgia"/>
              </a:rPr>
              <a:t>i</a:t>
            </a:r>
            <a:r>
              <a:rPr lang="en-US" sz="2400" i="1" spc="-10" dirty="0" smtClean="0">
                <a:latin typeface="Georgia"/>
                <a:cs typeface="Georgia"/>
              </a:rPr>
              <a:t>s</a:t>
            </a:r>
            <a:r>
              <a:rPr lang="en-US" sz="2400" i="1" spc="5" dirty="0" smtClean="0">
                <a:latin typeface="Georgia"/>
                <a:cs typeface="Georgia"/>
              </a:rPr>
              <a:t> </a:t>
            </a:r>
            <a:r>
              <a:rPr lang="en-US" sz="2400" i="1" spc="-15" dirty="0" smtClean="0">
                <a:latin typeface="Georgia"/>
                <a:cs typeface="Georgia"/>
              </a:rPr>
              <a:t>no</a:t>
            </a:r>
            <a:r>
              <a:rPr lang="en-US" sz="2400" i="1" spc="15" dirty="0" smtClean="0">
                <a:latin typeface="Georgia"/>
                <a:cs typeface="Georgia"/>
              </a:rPr>
              <a:t> </a:t>
            </a:r>
            <a:r>
              <a:rPr lang="en-US" sz="2400" i="1" spc="-15" dirty="0" smtClean="0">
                <a:latin typeface="Georgia"/>
                <a:cs typeface="Georgia"/>
              </a:rPr>
              <a:t>lon</a:t>
            </a:r>
            <a:r>
              <a:rPr lang="en-US" sz="2400" i="1" spc="-25" dirty="0" smtClean="0">
                <a:latin typeface="Georgia"/>
                <a:cs typeface="Georgia"/>
              </a:rPr>
              <a:t>g</a:t>
            </a:r>
            <a:r>
              <a:rPr lang="en-US" sz="2400" i="1" spc="-10" dirty="0" smtClean="0">
                <a:latin typeface="Georgia"/>
                <a:cs typeface="Georgia"/>
              </a:rPr>
              <a:t>er</a:t>
            </a:r>
            <a:r>
              <a:rPr lang="en-US" sz="2400" i="1" spc="20" dirty="0" smtClean="0">
                <a:latin typeface="Georgia"/>
                <a:cs typeface="Georgia"/>
              </a:rPr>
              <a:t> </a:t>
            </a:r>
            <a:r>
              <a:rPr lang="en-US" sz="2400" i="1" spc="-20" dirty="0" smtClean="0">
                <a:latin typeface="Georgia"/>
                <a:cs typeface="Georgia"/>
              </a:rPr>
              <a:t>wor</a:t>
            </a:r>
            <a:r>
              <a:rPr lang="en-US" sz="2400" i="1" spc="-5" dirty="0" smtClean="0">
                <a:latin typeface="Georgia"/>
                <a:cs typeface="Georgia"/>
              </a:rPr>
              <a:t>t</a:t>
            </a:r>
            <a:r>
              <a:rPr lang="en-US" sz="2400" i="1" spc="-15" dirty="0" smtClean="0">
                <a:latin typeface="Georgia"/>
                <a:cs typeface="Georgia"/>
              </a:rPr>
              <a:t>h</a:t>
            </a:r>
            <a:r>
              <a:rPr lang="en-US" sz="2400" i="1" spc="20" dirty="0" smtClean="0">
                <a:latin typeface="Georgia"/>
                <a:cs typeface="Georgia"/>
              </a:rPr>
              <a:t> </a:t>
            </a:r>
            <a:r>
              <a:rPr lang="en-US" sz="2400" i="1" spc="-15" dirty="0" smtClean="0">
                <a:latin typeface="Georgia"/>
                <a:cs typeface="Georgia"/>
              </a:rPr>
              <a:t>th</a:t>
            </a:r>
            <a:r>
              <a:rPr lang="en-US" sz="2400" i="1" spc="-10" dirty="0" smtClean="0">
                <a:latin typeface="Georgia"/>
                <a:cs typeface="Georgia"/>
              </a:rPr>
              <a:t>e</a:t>
            </a:r>
            <a:r>
              <a:rPr lang="en-US" sz="2400" i="1" spc="15" dirty="0" smtClean="0">
                <a:latin typeface="Georgia"/>
                <a:cs typeface="Georgia"/>
              </a:rPr>
              <a:t> </a:t>
            </a:r>
            <a:r>
              <a:rPr lang="en-US" sz="2400" i="1" spc="-15" dirty="0" smtClean="0">
                <a:latin typeface="Georgia"/>
                <a:cs typeface="Georgia"/>
              </a:rPr>
              <a:t>tim</a:t>
            </a:r>
            <a:r>
              <a:rPr lang="en-US" sz="2400" i="1" spc="-5" dirty="0" smtClean="0">
                <a:latin typeface="Georgia"/>
                <a:cs typeface="Georgia"/>
              </a:rPr>
              <a:t>e</a:t>
            </a:r>
            <a:r>
              <a:rPr lang="en-US" sz="2400" i="1" spc="-10" dirty="0" smtClean="0">
                <a:latin typeface="Georgia"/>
                <a:cs typeface="Georgia"/>
              </a:rPr>
              <a:t>,</a:t>
            </a:r>
            <a:r>
              <a:rPr lang="en-US" sz="2400" i="1" spc="10" dirty="0" smtClean="0">
                <a:latin typeface="Georgia"/>
                <a:cs typeface="Georgia"/>
              </a:rPr>
              <a:t> </a:t>
            </a:r>
            <a:r>
              <a:rPr lang="en-US" sz="2400" i="1" spc="-20" dirty="0" smtClean="0">
                <a:latin typeface="Georgia"/>
                <a:cs typeface="Georgia"/>
              </a:rPr>
              <a:t>mon</a:t>
            </a:r>
            <a:r>
              <a:rPr lang="en-US" sz="2400" i="1" spc="-5" dirty="0" smtClean="0">
                <a:latin typeface="Georgia"/>
                <a:cs typeface="Georgia"/>
              </a:rPr>
              <a:t>e</a:t>
            </a:r>
            <a:r>
              <a:rPr lang="en-US" sz="2400" i="1" spc="-20" dirty="0" smtClean="0">
                <a:latin typeface="Georgia"/>
                <a:cs typeface="Georgia"/>
              </a:rPr>
              <a:t>y</a:t>
            </a:r>
            <a:r>
              <a:rPr lang="en-US" sz="2400" i="1" spc="-10" dirty="0" smtClean="0">
                <a:latin typeface="Georgia"/>
                <a:cs typeface="Georgia"/>
              </a:rPr>
              <a:t>,</a:t>
            </a:r>
            <a:r>
              <a:rPr lang="en-US" sz="2400" i="1" spc="20" dirty="0" smtClean="0">
                <a:latin typeface="Georgia"/>
                <a:cs typeface="Georgia"/>
              </a:rPr>
              <a:t> </a:t>
            </a:r>
            <a:r>
              <a:rPr lang="en-US" sz="2400" i="1" spc="-25" dirty="0" smtClean="0">
                <a:latin typeface="Georgia"/>
                <a:cs typeface="Georgia"/>
              </a:rPr>
              <a:t>a</a:t>
            </a:r>
            <a:r>
              <a:rPr lang="en-US" sz="2400" i="1" spc="-15" dirty="0" smtClean="0">
                <a:latin typeface="Georgia"/>
                <a:cs typeface="Georgia"/>
              </a:rPr>
              <a:t>nd</a:t>
            </a:r>
            <a:r>
              <a:rPr lang="en-US" sz="2400" i="1" spc="15" dirty="0" smtClean="0">
                <a:latin typeface="Georgia"/>
                <a:cs typeface="Georgia"/>
              </a:rPr>
              <a:t> </a:t>
            </a:r>
            <a:r>
              <a:rPr lang="en-US" sz="2400" i="1" spc="-10" dirty="0" smtClean="0">
                <a:latin typeface="Georgia"/>
                <a:cs typeface="Georgia"/>
              </a:rPr>
              <a:t>effo</a:t>
            </a:r>
            <a:r>
              <a:rPr lang="en-US" sz="2400" i="1" spc="-15" dirty="0" smtClean="0">
                <a:latin typeface="Georgia"/>
                <a:cs typeface="Georgia"/>
              </a:rPr>
              <a:t>r</a:t>
            </a:r>
            <a:r>
              <a:rPr lang="en-US" sz="2400" i="1" spc="-10" dirty="0" smtClean="0">
                <a:latin typeface="Georgia"/>
                <a:cs typeface="Georgia"/>
              </a:rPr>
              <a:t>t</a:t>
            </a:r>
            <a:r>
              <a:rPr lang="en-US" sz="2400" i="1" spc="10" dirty="0" smtClean="0">
                <a:latin typeface="Georgia"/>
                <a:cs typeface="Georgia"/>
              </a:rPr>
              <a:t> </a:t>
            </a:r>
            <a:r>
              <a:rPr lang="en-US" sz="2400" i="1" spc="-15" dirty="0" smtClean="0">
                <a:latin typeface="Georgia"/>
                <a:cs typeface="Georgia"/>
              </a:rPr>
              <a:t>i</a:t>
            </a:r>
            <a:r>
              <a:rPr lang="en-US" sz="2400" i="1" spc="-10" dirty="0" smtClean="0">
                <a:latin typeface="Georgia"/>
                <a:cs typeface="Georgia"/>
              </a:rPr>
              <a:t>t</a:t>
            </a:r>
            <a:r>
              <a:rPr lang="en-US" sz="2400" i="1" spc="10" dirty="0" smtClean="0">
                <a:latin typeface="Georgia"/>
                <a:cs typeface="Georgia"/>
              </a:rPr>
              <a:t> </a:t>
            </a:r>
            <a:r>
              <a:rPr lang="en-US" sz="2400" i="1" spc="-15" dirty="0" smtClean="0">
                <a:latin typeface="Georgia"/>
                <a:cs typeface="Georgia"/>
              </a:rPr>
              <a:t>ta</a:t>
            </a:r>
            <a:r>
              <a:rPr lang="en-US" sz="2400" i="1" spc="-20" dirty="0" smtClean="0">
                <a:latin typeface="Georgia"/>
                <a:cs typeface="Georgia"/>
              </a:rPr>
              <a:t>k</a:t>
            </a:r>
            <a:r>
              <a:rPr lang="en-US" sz="2400" i="1" spc="-10" dirty="0" smtClean="0">
                <a:latin typeface="Georgia"/>
                <a:cs typeface="Georgia"/>
              </a:rPr>
              <a:t>es</a:t>
            </a:r>
            <a:r>
              <a:rPr lang="en-US" sz="2400" i="1" spc="20" dirty="0" smtClean="0">
                <a:latin typeface="Georgia"/>
                <a:cs typeface="Georgia"/>
              </a:rPr>
              <a:t> </a:t>
            </a:r>
            <a:r>
              <a:rPr lang="en-US" sz="2400" i="1" spc="-15" dirty="0" smtClean="0">
                <a:latin typeface="Georgia"/>
                <a:cs typeface="Georgia"/>
              </a:rPr>
              <a:t>to</a:t>
            </a:r>
            <a:r>
              <a:rPr lang="en-US" sz="2400" i="1" spc="-10" dirty="0" smtClean="0">
                <a:latin typeface="Georgia"/>
                <a:cs typeface="Georgia"/>
              </a:rPr>
              <a:t> </a:t>
            </a:r>
            <a:r>
              <a:rPr lang="en-US" sz="2400" i="1" spc="-25" dirty="0" smtClean="0">
                <a:latin typeface="Georgia"/>
                <a:cs typeface="Georgia"/>
              </a:rPr>
              <a:t>a</a:t>
            </a:r>
            <a:r>
              <a:rPr lang="en-US" sz="2400" i="1" spc="-15" dirty="0" smtClean="0">
                <a:latin typeface="Georgia"/>
                <a:cs typeface="Georgia"/>
              </a:rPr>
              <a:t>ttain</a:t>
            </a:r>
            <a:r>
              <a:rPr lang="en-US" sz="2400" i="1" spc="15" dirty="0" smtClean="0">
                <a:latin typeface="Georgia"/>
                <a:cs typeface="Georgia"/>
              </a:rPr>
              <a:t> </a:t>
            </a:r>
            <a:r>
              <a:rPr lang="en-US" sz="2400" i="1" spc="-20" dirty="0" smtClean="0">
                <a:latin typeface="Georgia"/>
                <a:cs typeface="Georgia"/>
              </a:rPr>
              <a:t>one</a:t>
            </a:r>
            <a:r>
              <a:rPr lang="en-US" sz="2400" i="1" spc="-10" dirty="0" smtClean="0">
                <a:latin typeface="Georgia"/>
                <a:cs typeface="Georgia"/>
              </a:rPr>
              <a:t>.</a:t>
            </a:r>
            <a:r>
              <a:rPr lang="en-US" sz="2400" i="1" dirty="0" smtClean="0">
                <a:latin typeface="Georgia"/>
                <a:cs typeface="Georgia"/>
              </a:rPr>
              <a:t> </a:t>
            </a:r>
            <a:r>
              <a:rPr lang="en-US" sz="2400" i="1" spc="-15" dirty="0" smtClean="0">
                <a:latin typeface="Georgia"/>
                <a:cs typeface="Georgia"/>
              </a:rPr>
              <a:t>A</a:t>
            </a:r>
            <a:r>
              <a:rPr lang="en-US" sz="2400" i="1" spc="5" dirty="0" smtClean="0">
                <a:latin typeface="Georgia"/>
                <a:cs typeface="Georgia"/>
              </a:rPr>
              <a:t> </a:t>
            </a:r>
            <a:r>
              <a:rPr lang="en-US" sz="2400" i="1" spc="-10" dirty="0" smtClean="0">
                <a:latin typeface="Georgia"/>
                <a:cs typeface="Georgia"/>
              </a:rPr>
              <a:t>coll</a:t>
            </a:r>
            <a:r>
              <a:rPr lang="en-US" sz="2400" i="1" spc="-5" dirty="0" smtClean="0">
                <a:latin typeface="Georgia"/>
                <a:cs typeface="Georgia"/>
              </a:rPr>
              <a:t>e</a:t>
            </a:r>
            <a:r>
              <a:rPr lang="en-US" sz="2400" i="1" spc="-25" dirty="0" smtClean="0">
                <a:latin typeface="Georgia"/>
                <a:cs typeface="Georgia"/>
              </a:rPr>
              <a:t>g</a:t>
            </a:r>
            <a:r>
              <a:rPr lang="en-US" sz="2400" i="1" spc="-10" dirty="0" smtClean="0">
                <a:latin typeface="Georgia"/>
                <a:cs typeface="Georgia"/>
              </a:rPr>
              <a:t>e</a:t>
            </a:r>
            <a:r>
              <a:rPr lang="en-US" sz="2400" i="1" spc="10" dirty="0" smtClean="0">
                <a:latin typeface="Georgia"/>
                <a:cs typeface="Georgia"/>
              </a:rPr>
              <a:t> </a:t>
            </a:r>
            <a:r>
              <a:rPr lang="en-US" sz="2400" i="1" spc="-20" dirty="0" smtClean="0">
                <a:latin typeface="Georgia"/>
                <a:cs typeface="Georgia"/>
              </a:rPr>
              <a:t>d</a:t>
            </a:r>
            <a:r>
              <a:rPr lang="en-US" sz="2400" i="1" spc="-5" dirty="0" smtClean="0">
                <a:latin typeface="Georgia"/>
                <a:cs typeface="Georgia"/>
              </a:rPr>
              <a:t>e</a:t>
            </a:r>
            <a:r>
              <a:rPr lang="en-US" sz="2400" i="1" spc="-25" dirty="0" smtClean="0">
                <a:latin typeface="Georgia"/>
                <a:cs typeface="Georgia"/>
              </a:rPr>
              <a:t>g</a:t>
            </a:r>
            <a:r>
              <a:rPr lang="en-US" sz="2400" i="1" spc="-15" dirty="0" smtClean="0">
                <a:latin typeface="Georgia"/>
                <a:cs typeface="Georgia"/>
              </a:rPr>
              <a:t>r</a:t>
            </a:r>
            <a:r>
              <a:rPr lang="en-US" sz="2400" i="1" spc="-5" dirty="0" smtClean="0">
                <a:latin typeface="Georgia"/>
                <a:cs typeface="Georgia"/>
              </a:rPr>
              <a:t>e</a:t>
            </a:r>
            <a:r>
              <a:rPr lang="en-US" sz="2400" i="1" spc="-10" dirty="0" smtClean="0">
                <a:latin typeface="Georgia"/>
                <a:cs typeface="Georgia"/>
              </a:rPr>
              <a:t>e</a:t>
            </a:r>
            <a:r>
              <a:rPr lang="en-US" sz="2400" i="1" spc="-5" dirty="0" smtClean="0">
                <a:latin typeface="Georgia"/>
                <a:cs typeface="Georgia"/>
              </a:rPr>
              <a:t> </a:t>
            </a:r>
            <a:r>
              <a:rPr lang="en-US" sz="2400" i="1" spc="-15" dirty="0" smtClean="0">
                <a:latin typeface="Georgia"/>
                <a:cs typeface="Georgia"/>
              </a:rPr>
              <a:t>i</a:t>
            </a:r>
            <a:r>
              <a:rPr lang="en-US" sz="2400" i="1" spc="-10" dirty="0" smtClean="0">
                <a:latin typeface="Georgia"/>
                <a:cs typeface="Georgia"/>
              </a:rPr>
              <a:t>s</a:t>
            </a:r>
            <a:r>
              <a:rPr lang="en-US" sz="2400" i="1" spc="20" dirty="0" smtClean="0">
                <a:latin typeface="Georgia"/>
                <a:cs typeface="Georgia"/>
              </a:rPr>
              <a:t> </a:t>
            </a:r>
            <a:r>
              <a:rPr lang="en-US" sz="2400" i="1" spc="-20" dirty="0" smtClean="0">
                <a:latin typeface="Georgia"/>
                <a:cs typeface="Georgia"/>
              </a:rPr>
              <a:t>wor</a:t>
            </a:r>
            <a:r>
              <a:rPr lang="en-US" sz="2400" i="1" spc="-5" dirty="0" smtClean="0">
                <a:latin typeface="Georgia"/>
                <a:cs typeface="Georgia"/>
              </a:rPr>
              <a:t>t</a:t>
            </a:r>
            <a:r>
              <a:rPr lang="en-US" sz="2400" i="1" spc="-15" dirty="0" smtClean="0">
                <a:latin typeface="Georgia"/>
                <a:cs typeface="Georgia"/>
              </a:rPr>
              <a:t>h</a:t>
            </a:r>
            <a:r>
              <a:rPr lang="en-US" sz="2400" i="1" spc="5" dirty="0" smtClean="0">
                <a:latin typeface="Georgia"/>
                <a:cs typeface="Georgia"/>
              </a:rPr>
              <a:t> </a:t>
            </a:r>
            <a:r>
              <a:rPr lang="en-US" sz="2400" i="1" spc="-15" dirty="0" smtClean="0">
                <a:latin typeface="Georgia"/>
                <a:cs typeface="Georgia"/>
              </a:rPr>
              <a:t>th</a:t>
            </a:r>
            <a:r>
              <a:rPr lang="en-US" sz="2400" i="1" spc="-10" dirty="0" smtClean="0">
                <a:latin typeface="Georgia"/>
                <a:cs typeface="Georgia"/>
              </a:rPr>
              <a:t>e</a:t>
            </a:r>
            <a:r>
              <a:rPr lang="en-US" sz="2400" i="1" spc="25" dirty="0" smtClean="0">
                <a:latin typeface="Georgia"/>
                <a:cs typeface="Georgia"/>
              </a:rPr>
              <a:t> </a:t>
            </a:r>
            <a:r>
              <a:rPr lang="en-US" sz="2400" i="1" spc="-15" dirty="0" smtClean="0">
                <a:latin typeface="Georgia"/>
                <a:cs typeface="Georgia"/>
              </a:rPr>
              <a:t>tui</a:t>
            </a:r>
            <a:r>
              <a:rPr lang="en-US" sz="2400" i="1" spc="-5" dirty="0" smtClean="0">
                <a:latin typeface="Georgia"/>
                <a:cs typeface="Georgia"/>
              </a:rPr>
              <a:t>t</a:t>
            </a:r>
            <a:r>
              <a:rPr lang="en-US" sz="2400" i="1" spc="-15" dirty="0" smtClean="0">
                <a:latin typeface="Georgia"/>
                <a:cs typeface="Georgia"/>
              </a:rPr>
              <a:t>ion</a:t>
            </a:r>
            <a:r>
              <a:rPr lang="en-US" sz="2400" i="1" spc="10" dirty="0" smtClean="0">
                <a:latin typeface="Georgia"/>
                <a:cs typeface="Georgia"/>
              </a:rPr>
              <a:t> </a:t>
            </a:r>
            <a:r>
              <a:rPr lang="en-US" sz="2400" i="1" spc="-10" dirty="0" smtClean="0">
                <a:latin typeface="Georgia"/>
                <a:cs typeface="Georgia"/>
              </a:rPr>
              <a:t>cost</a:t>
            </a:r>
            <a:r>
              <a:rPr lang="en-US" sz="2400" i="1" spc="20" dirty="0" smtClean="0">
                <a:latin typeface="Georgia"/>
                <a:cs typeface="Georgia"/>
              </a:rPr>
              <a:t> </a:t>
            </a:r>
            <a:r>
              <a:rPr lang="en-US" sz="2400" i="1" spc="-25" dirty="0" smtClean="0">
                <a:latin typeface="Georgia"/>
                <a:cs typeface="Georgia"/>
              </a:rPr>
              <a:t>b</a:t>
            </a:r>
            <a:r>
              <a:rPr lang="en-US" sz="2400" i="1" spc="-10" dirty="0" smtClean="0">
                <a:latin typeface="Georgia"/>
                <a:cs typeface="Georgia"/>
              </a:rPr>
              <a:t>e</a:t>
            </a:r>
            <a:r>
              <a:rPr lang="en-US" sz="2400" i="1" spc="-5" dirty="0" smtClean="0">
                <a:latin typeface="Georgia"/>
                <a:cs typeface="Georgia"/>
              </a:rPr>
              <a:t>c</a:t>
            </a:r>
            <a:r>
              <a:rPr lang="en-US" sz="2400" i="1" spc="-25" dirty="0" smtClean="0">
                <a:latin typeface="Georgia"/>
                <a:cs typeface="Georgia"/>
              </a:rPr>
              <a:t>a</a:t>
            </a:r>
            <a:r>
              <a:rPr lang="en-US" sz="2400" i="1" spc="-15" dirty="0" smtClean="0">
                <a:latin typeface="Georgia"/>
                <a:cs typeface="Georgia"/>
              </a:rPr>
              <a:t>us</a:t>
            </a:r>
            <a:r>
              <a:rPr lang="en-US" sz="2400" i="1" spc="-10" dirty="0" smtClean="0">
                <a:latin typeface="Georgia"/>
                <a:cs typeface="Georgia"/>
              </a:rPr>
              <a:t>e</a:t>
            </a:r>
            <a:r>
              <a:rPr lang="en-US" sz="2400" i="1" spc="20" dirty="0" smtClean="0">
                <a:latin typeface="Georgia"/>
                <a:cs typeface="Georgia"/>
              </a:rPr>
              <a:t> </a:t>
            </a:r>
            <a:r>
              <a:rPr lang="en-US" sz="2400" i="1" spc="-15" dirty="0" smtClean="0">
                <a:latin typeface="Georgia"/>
                <a:cs typeface="Georgia"/>
              </a:rPr>
              <a:t>i</a:t>
            </a:r>
            <a:r>
              <a:rPr lang="en-US" sz="2400" i="1" spc="-10" dirty="0" smtClean="0">
                <a:latin typeface="Georgia"/>
                <a:cs typeface="Georgia"/>
              </a:rPr>
              <a:t>t</a:t>
            </a:r>
            <a:r>
              <a:rPr lang="en-US" sz="2400" i="1" spc="10" dirty="0" smtClean="0">
                <a:latin typeface="Georgia"/>
                <a:cs typeface="Georgia"/>
              </a:rPr>
              <a:t> </a:t>
            </a:r>
            <a:r>
              <a:rPr lang="en-US" sz="2400" i="1" spc="-15" dirty="0" smtClean="0">
                <a:latin typeface="Georgia"/>
                <a:cs typeface="Georgia"/>
              </a:rPr>
              <a:t>provid</a:t>
            </a:r>
            <a:r>
              <a:rPr lang="en-US" sz="2400" i="1" spc="-5" dirty="0" smtClean="0">
                <a:latin typeface="Georgia"/>
                <a:cs typeface="Georgia"/>
              </a:rPr>
              <a:t>e</a:t>
            </a:r>
            <a:r>
              <a:rPr lang="en-US" sz="2400" i="1" spc="-10" dirty="0" smtClean="0">
                <a:latin typeface="Georgia"/>
                <a:cs typeface="Georgia"/>
              </a:rPr>
              <a:t>s</a:t>
            </a:r>
            <a:r>
              <a:rPr lang="en-US" sz="2400" i="1" spc="-5" dirty="0" smtClean="0">
                <a:latin typeface="Georgia"/>
                <a:cs typeface="Georgia"/>
              </a:rPr>
              <a:t> </a:t>
            </a:r>
            <a:r>
              <a:rPr lang="en-US" sz="2400" i="1" spc="-25" dirty="0" smtClean="0">
                <a:latin typeface="Georgia"/>
                <a:cs typeface="Georgia"/>
              </a:rPr>
              <a:t>g</a:t>
            </a:r>
            <a:r>
              <a:rPr lang="en-US" sz="2400" i="1" spc="-15" dirty="0" smtClean="0">
                <a:latin typeface="Georgia"/>
                <a:cs typeface="Georgia"/>
              </a:rPr>
              <a:t>r</a:t>
            </a:r>
            <a:r>
              <a:rPr lang="en-US" sz="2400" i="1" spc="-25" dirty="0" smtClean="0">
                <a:latin typeface="Georgia"/>
                <a:cs typeface="Georgia"/>
              </a:rPr>
              <a:t>a</a:t>
            </a:r>
            <a:r>
              <a:rPr lang="en-US" sz="2400" i="1" spc="-20" dirty="0" smtClean="0">
                <a:latin typeface="Georgia"/>
                <a:cs typeface="Georgia"/>
              </a:rPr>
              <a:t>du</a:t>
            </a:r>
            <a:r>
              <a:rPr lang="en-US" sz="2400" i="1" spc="-25" dirty="0" smtClean="0">
                <a:latin typeface="Georgia"/>
                <a:cs typeface="Georgia"/>
              </a:rPr>
              <a:t>a</a:t>
            </a:r>
            <a:r>
              <a:rPr lang="en-US" sz="2400" i="1" spc="-15" dirty="0" smtClean="0">
                <a:latin typeface="Georgia"/>
                <a:cs typeface="Georgia"/>
              </a:rPr>
              <a:t>te</a:t>
            </a:r>
            <a:r>
              <a:rPr lang="en-US" sz="2400" i="1" spc="-10" dirty="0" smtClean="0">
                <a:latin typeface="Georgia"/>
                <a:cs typeface="Georgia"/>
              </a:rPr>
              <a:t>s</a:t>
            </a:r>
            <a:r>
              <a:rPr lang="en-US" sz="2400" i="1" spc="20" dirty="0" smtClean="0">
                <a:latin typeface="Georgia"/>
                <a:cs typeface="Georgia"/>
              </a:rPr>
              <a:t> </a:t>
            </a:r>
            <a:r>
              <a:rPr lang="en-US" sz="2400" i="1" spc="-20" dirty="0" smtClean="0">
                <a:latin typeface="Georgia"/>
                <a:cs typeface="Georgia"/>
              </a:rPr>
              <a:t>mor</a:t>
            </a:r>
            <a:r>
              <a:rPr lang="en-US" sz="2400" i="1" spc="-10" dirty="0" smtClean="0">
                <a:latin typeface="Georgia"/>
                <a:cs typeface="Georgia"/>
              </a:rPr>
              <a:t>e</a:t>
            </a:r>
            <a:r>
              <a:rPr lang="en-US" sz="2400" i="1" spc="15" dirty="0" smtClean="0">
                <a:latin typeface="Georgia"/>
                <a:cs typeface="Georgia"/>
              </a:rPr>
              <a:t> </a:t>
            </a:r>
            <a:r>
              <a:rPr lang="en-US" sz="2400" i="1" spc="-20" dirty="0" smtClean="0">
                <a:latin typeface="Georgia"/>
                <a:cs typeface="Georgia"/>
              </a:rPr>
              <a:t>op</a:t>
            </a:r>
            <a:r>
              <a:rPr lang="en-US" sz="2400" i="1" spc="-25" dirty="0" smtClean="0">
                <a:latin typeface="Georgia"/>
                <a:cs typeface="Georgia"/>
              </a:rPr>
              <a:t>p</a:t>
            </a:r>
            <a:r>
              <a:rPr lang="en-US" sz="2400" i="1" spc="-15" dirty="0" smtClean="0">
                <a:latin typeface="Georgia"/>
                <a:cs typeface="Georgia"/>
              </a:rPr>
              <a:t>ortunit</a:t>
            </a:r>
            <a:r>
              <a:rPr lang="en-US" sz="2400" i="1" spc="-25" dirty="0" smtClean="0">
                <a:latin typeface="Georgia"/>
                <a:cs typeface="Georgia"/>
              </a:rPr>
              <a:t>y</a:t>
            </a:r>
            <a:r>
              <a:rPr lang="en-US" sz="2400" i="1" spc="-10" dirty="0" smtClean="0">
                <a:latin typeface="Georgia"/>
                <a:cs typeface="Georgia"/>
              </a:rPr>
              <a:t>,</a:t>
            </a:r>
            <a:r>
              <a:rPr lang="en-US" sz="2400" i="1" spc="45" dirty="0" smtClean="0">
                <a:latin typeface="Georgia"/>
                <a:cs typeface="Georgia"/>
              </a:rPr>
              <a:t> </a:t>
            </a:r>
            <a:r>
              <a:rPr lang="en-US" sz="2400" i="1" spc="-25" dirty="0" smtClean="0">
                <a:latin typeface="Georgia"/>
                <a:cs typeface="Georgia"/>
              </a:rPr>
              <a:t>b</a:t>
            </a:r>
            <a:r>
              <a:rPr lang="en-US" sz="2400" i="1" spc="-10" dirty="0" smtClean="0">
                <a:latin typeface="Georgia"/>
                <a:cs typeface="Georgia"/>
              </a:rPr>
              <a:t>etter</a:t>
            </a:r>
            <a:r>
              <a:rPr lang="en-US" sz="2400" i="1" spc="10" dirty="0" smtClean="0">
                <a:latin typeface="Georgia"/>
                <a:cs typeface="Georgia"/>
              </a:rPr>
              <a:t> </a:t>
            </a:r>
            <a:r>
              <a:rPr lang="en-US" sz="2400" i="1" spc="-15" dirty="0" smtClean="0">
                <a:latin typeface="Georgia"/>
                <a:cs typeface="Georgia"/>
              </a:rPr>
              <a:t>emplo</a:t>
            </a:r>
            <a:r>
              <a:rPr lang="en-US" sz="2400" i="1" spc="-30" dirty="0" smtClean="0">
                <a:latin typeface="Georgia"/>
                <a:cs typeface="Georgia"/>
              </a:rPr>
              <a:t>y</a:t>
            </a:r>
            <a:r>
              <a:rPr lang="en-US" sz="2400" i="1" spc="-20" dirty="0" smtClean="0">
                <a:latin typeface="Georgia"/>
                <a:cs typeface="Georgia"/>
              </a:rPr>
              <a:t>ment</a:t>
            </a:r>
            <a:r>
              <a:rPr lang="en-US" sz="2400" i="1" spc="-10" dirty="0" smtClean="0">
                <a:latin typeface="Georgia"/>
                <a:cs typeface="Georgia"/>
              </a:rPr>
              <a:t>,</a:t>
            </a:r>
            <a:r>
              <a:rPr lang="en-US" sz="2400" i="1" spc="55" dirty="0" smtClean="0">
                <a:latin typeface="Georgia"/>
                <a:cs typeface="Georgia"/>
              </a:rPr>
              <a:t> </a:t>
            </a:r>
            <a:r>
              <a:rPr lang="en-US" sz="2400" i="1" spc="-25" dirty="0" smtClean="0">
                <a:latin typeface="Georgia"/>
                <a:cs typeface="Georgia"/>
              </a:rPr>
              <a:t>a</a:t>
            </a:r>
            <a:r>
              <a:rPr lang="en-US" sz="2400" i="1" spc="-15" dirty="0" smtClean="0">
                <a:latin typeface="Georgia"/>
                <a:cs typeface="Georgia"/>
              </a:rPr>
              <a:t>nd</a:t>
            </a:r>
            <a:r>
              <a:rPr lang="en-US" sz="2400" i="1" dirty="0" smtClean="0">
                <a:latin typeface="Georgia"/>
                <a:cs typeface="Georgia"/>
              </a:rPr>
              <a:t> </a:t>
            </a:r>
            <a:r>
              <a:rPr lang="en-US" sz="2400" i="1" spc="-25" dirty="0" smtClean="0">
                <a:latin typeface="Georgia"/>
                <a:cs typeface="Georgia"/>
              </a:rPr>
              <a:t>g</a:t>
            </a:r>
            <a:r>
              <a:rPr lang="en-US" sz="2400" i="1" spc="-15" dirty="0" smtClean="0">
                <a:latin typeface="Georgia"/>
                <a:cs typeface="Georgia"/>
              </a:rPr>
              <a:t>reate</a:t>
            </a:r>
            <a:r>
              <a:rPr lang="en-US" sz="2400" i="1" spc="-10" dirty="0" smtClean="0">
                <a:latin typeface="Georgia"/>
                <a:cs typeface="Georgia"/>
              </a:rPr>
              <a:t>r</a:t>
            </a:r>
            <a:r>
              <a:rPr lang="en-US" sz="2400" i="1" spc="30" dirty="0" smtClean="0">
                <a:latin typeface="Georgia"/>
                <a:cs typeface="Georgia"/>
              </a:rPr>
              <a:t> </a:t>
            </a:r>
            <a:r>
              <a:rPr lang="en-US" sz="2400" i="1" spc="-15" dirty="0" smtClean="0">
                <a:latin typeface="Georgia"/>
                <a:cs typeface="Georgia"/>
              </a:rPr>
              <a:t>s</a:t>
            </a:r>
            <a:r>
              <a:rPr lang="en-US" sz="2400" i="1" spc="-25" dirty="0" smtClean="0">
                <a:latin typeface="Georgia"/>
                <a:cs typeface="Georgia"/>
              </a:rPr>
              <a:t>a</a:t>
            </a:r>
            <a:r>
              <a:rPr lang="en-US" sz="2400" i="1" spc="-15" dirty="0" smtClean="0">
                <a:latin typeface="Georgia"/>
                <a:cs typeface="Georgia"/>
              </a:rPr>
              <a:t>tisf</a:t>
            </a:r>
            <a:r>
              <a:rPr lang="en-US" sz="2400" i="1" spc="-25" dirty="0" smtClean="0">
                <a:latin typeface="Georgia"/>
                <a:cs typeface="Georgia"/>
              </a:rPr>
              <a:t>a</a:t>
            </a:r>
            <a:r>
              <a:rPr lang="en-US" sz="2400" i="1" spc="-10" dirty="0" smtClean="0">
                <a:latin typeface="Georgia"/>
                <a:cs typeface="Georgia"/>
              </a:rPr>
              <a:t>ction.</a:t>
            </a:r>
            <a:endParaRPr lang="en-US" sz="2400" dirty="0">
              <a:latin typeface="Georgia"/>
              <a:cs typeface="Georgia"/>
            </a:endParaRPr>
          </a:p>
        </p:txBody>
      </p:sp>
      <p:sp>
        <p:nvSpPr>
          <p:cNvPr id="5" name="TextBox 4"/>
          <p:cNvSpPr txBox="1"/>
          <p:nvPr/>
        </p:nvSpPr>
        <p:spPr>
          <a:xfrm>
            <a:off x="331324" y="2590800"/>
            <a:ext cx="8431676" cy="1200329"/>
          </a:xfrm>
          <a:prstGeom prst="rect">
            <a:avLst/>
          </a:prstGeom>
          <a:noFill/>
        </p:spPr>
        <p:txBody>
          <a:bodyPr wrap="square" rtlCol="0">
            <a:spAutoFit/>
          </a:bodyPr>
          <a:lstStyle/>
          <a:p>
            <a:pPr marL="12700" marR="5080">
              <a:lnSpc>
                <a:spcPct val="100000"/>
              </a:lnSpc>
            </a:pPr>
            <a:r>
              <a:rPr lang="en-US" sz="2400" b="1" spc="-20" dirty="0" smtClean="0">
                <a:solidFill>
                  <a:srgbClr val="D16248"/>
                </a:solidFill>
                <a:latin typeface="Georgia"/>
                <a:cs typeface="Georgia"/>
              </a:rPr>
              <a:t>Th</a:t>
            </a:r>
            <a:r>
              <a:rPr lang="en-US" sz="2400" b="1" spc="-15" dirty="0" smtClean="0">
                <a:solidFill>
                  <a:srgbClr val="D16248"/>
                </a:solidFill>
                <a:latin typeface="Georgia"/>
                <a:cs typeface="Georgia"/>
              </a:rPr>
              <a:t>e</a:t>
            </a:r>
            <a:r>
              <a:rPr lang="en-US" sz="2400" b="1" dirty="0" smtClean="0">
                <a:solidFill>
                  <a:srgbClr val="D16248"/>
                </a:solidFill>
                <a:latin typeface="Georgia"/>
                <a:cs typeface="Georgia"/>
              </a:rPr>
              <a:t> </a:t>
            </a:r>
            <a:r>
              <a:rPr lang="en-US" sz="2400" b="1" spc="-10" dirty="0" smtClean="0">
                <a:solidFill>
                  <a:srgbClr val="D16248"/>
                </a:solidFill>
                <a:latin typeface="Georgia"/>
                <a:cs typeface="Georgia"/>
              </a:rPr>
              <a:t>rising</a:t>
            </a:r>
            <a:r>
              <a:rPr lang="en-US" sz="2400" b="1" spc="30" dirty="0" smtClean="0">
                <a:solidFill>
                  <a:srgbClr val="D16248"/>
                </a:solidFill>
                <a:latin typeface="Georgia"/>
                <a:cs typeface="Georgia"/>
              </a:rPr>
              <a:t> </a:t>
            </a:r>
            <a:r>
              <a:rPr lang="en-US" sz="2400" b="1" spc="-15" dirty="0" smtClean="0">
                <a:solidFill>
                  <a:srgbClr val="D16248"/>
                </a:solidFill>
                <a:latin typeface="Georgia"/>
                <a:cs typeface="Georgia"/>
              </a:rPr>
              <a:t>cost</a:t>
            </a:r>
            <a:r>
              <a:rPr lang="en-US" sz="2400" b="1" spc="20" dirty="0" smtClean="0">
                <a:solidFill>
                  <a:srgbClr val="D16248"/>
                </a:solidFill>
                <a:latin typeface="Georgia"/>
                <a:cs typeface="Georgia"/>
              </a:rPr>
              <a:t> </a:t>
            </a:r>
            <a:r>
              <a:rPr lang="en-US" sz="2400" b="1" spc="-25" dirty="0" smtClean="0">
                <a:solidFill>
                  <a:srgbClr val="D16248"/>
                </a:solidFill>
                <a:latin typeface="Georgia"/>
                <a:cs typeface="Georgia"/>
              </a:rPr>
              <a:t>o</a:t>
            </a:r>
            <a:r>
              <a:rPr lang="en-US" sz="2400" b="1" spc="-10" dirty="0" smtClean="0">
                <a:solidFill>
                  <a:srgbClr val="D16248"/>
                </a:solidFill>
                <a:latin typeface="Georgia"/>
                <a:cs typeface="Georgia"/>
              </a:rPr>
              <a:t>f</a:t>
            </a:r>
            <a:r>
              <a:rPr lang="en-US" sz="2400" b="1" spc="15" dirty="0" smtClean="0">
                <a:solidFill>
                  <a:srgbClr val="D16248"/>
                </a:solidFill>
                <a:latin typeface="Georgia"/>
                <a:cs typeface="Georgia"/>
              </a:rPr>
              <a:t> </a:t>
            </a:r>
            <a:r>
              <a:rPr lang="en-US" sz="2400" b="1" spc="-20" dirty="0" smtClean="0">
                <a:solidFill>
                  <a:srgbClr val="D16248"/>
                </a:solidFill>
                <a:latin typeface="Georgia"/>
                <a:cs typeface="Georgia"/>
              </a:rPr>
              <a:t>col</a:t>
            </a:r>
            <a:r>
              <a:rPr lang="en-US" sz="2400" b="1" spc="-15" dirty="0" smtClean="0">
                <a:solidFill>
                  <a:srgbClr val="D16248"/>
                </a:solidFill>
                <a:latin typeface="Georgia"/>
                <a:cs typeface="Georgia"/>
              </a:rPr>
              <a:t>l</a:t>
            </a:r>
            <a:r>
              <a:rPr lang="en-US" sz="2400" b="1" spc="-25" dirty="0" smtClean="0">
                <a:solidFill>
                  <a:srgbClr val="D16248"/>
                </a:solidFill>
                <a:latin typeface="Georgia"/>
                <a:cs typeface="Georgia"/>
              </a:rPr>
              <a:t>e</a:t>
            </a:r>
            <a:r>
              <a:rPr lang="en-US" sz="2400" b="1" spc="-15" dirty="0" smtClean="0">
                <a:solidFill>
                  <a:srgbClr val="D16248"/>
                </a:solidFill>
                <a:latin typeface="Georgia"/>
                <a:cs typeface="Georgia"/>
              </a:rPr>
              <a:t>ge</a:t>
            </a:r>
            <a:r>
              <a:rPr lang="en-US" sz="2400" b="1" spc="35" dirty="0" smtClean="0">
                <a:solidFill>
                  <a:srgbClr val="D16248"/>
                </a:solidFill>
                <a:latin typeface="Georgia"/>
                <a:cs typeface="Georgia"/>
              </a:rPr>
              <a:t> </a:t>
            </a:r>
            <a:r>
              <a:rPr lang="en-US" sz="2400" b="1" spc="-15" dirty="0" smtClean="0">
                <a:solidFill>
                  <a:srgbClr val="D16248"/>
                </a:solidFill>
                <a:latin typeface="Georgia"/>
                <a:cs typeface="Georgia"/>
              </a:rPr>
              <a:t>tui</a:t>
            </a:r>
            <a:r>
              <a:rPr lang="en-US" sz="2400" b="1" spc="-5" dirty="0" smtClean="0">
                <a:solidFill>
                  <a:srgbClr val="D16248"/>
                </a:solidFill>
                <a:latin typeface="Georgia"/>
                <a:cs typeface="Georgia"/>
              </a:rPr>
              <a:t>t</a:t>
            </a:r>
            <a:r>
              <a:rPr lang="en-US" sz="2400" b="1" spc="-15" dirty="0" smtClean="0">
                <a:solidFill>
                  <a:srgbClr val="D16248"/>
                </a:solidFill>
                <a:latin typeface="Georgia"/>
                <a:cs typeface="Georgia"/>
              </a:rPr>
              <a:t>ion</a:t>
            </a:r>
            <a:r>
              <a:rPr lang="en-US" sz="2400" b="1" spc="10" dirty="0" smtClean="0">
                <a:solidFill>
                  <a:srgbClr val="D16248"/>
                </a:solidFill>
                <a:latin typeface="Georgia"/>
                <a:cs typeface="Georgia"/>
              </a:rPr>
              <a:t> </a:t>
            </a:r>
            <a:r>
              <a:rPr lang="en-US" sz="2400" b="1" spc="-10" dirty="0" smtClean="0">
                <a:solidFill>
                  <a:srgbClr val="D16248"/>
                </a:solidFill>
                <a:latin typeface="Georgia"/>
                <a:cs typeface="Georgia"/>
              </a:rPr>
              <a:t>is</a:t>
            </a:r>
            <a:r>
              <a:rPr lang="en-US" sz="2400" b="1" spc="5" dirty="0" smtClean="0">
                <a:solidFill>
                  <a:srgbClr val="D16248"/>
                </a:solidFill>
                <a:latin typeface="Georgia"/>
                <a:cs typeface="Georgia"/>
              </a:rPr>
              <a:t> </a:t>
            </a:r>
            <a:r>
              <a:rPr lang="en-US" sz="2400" b="1" spc="-20" dirty="0" smtClean="0">
                <a:solidFill>
                  <a:srgbClr val="D16248"/>
                </a:solidFill>
                <a:latin typeface="Georgia"/>
                <a:cs typeface="Georgia"/>
              </a:rPr>
              <a:t>causin</a:t>
            </a:r>
            <a:r>
              <a:rPr lang="en-US" sz="2400" b="1" spc="-15" dirty="0" smtClean="0">
                <a:solidFill>
                  <a:srgbClr val="D16248"/>
                </a:solidFill>
                <a:latin typeface="Georgia"/>
                <a:cs typeface="Georgia"/>
              </a:rPr>
              <a:t>g</a:t>
            </a:r>
            <a:r>
              <a:rPr lang="en-US" sz="2400" b="1" spc="45" dirty="0" smtClean="0">
                <a:solidFill>
                  <a:srgbClr val="D16248"/>
                </a:solidFill>
                <a:latin typeface="Georgia"/>
                <a:cs typeface="Georgia"/>
              </a:rPr>
              <a:t> </a:t>
            </a:r>
            <a:r>
              <a:rPr lang="en-US" sz="2400" b="1" spc="-10" dirty="0" smtClean="0">
                <a:solidFill>
                  <a:srgbClr val="D16248"/>
                </a:solidFill>
                <a:latin typeface="Georgia"/>
                <a:cs typeface="Georgia"/>
              </a:rPr>
              <a:t>s</a:t>
            </a:r>
            <a:r>
              <a:rPr lang="en-US" sz="2400" b="1" spc="-25" dirty="0" smtClean="0">
                <a:solidFill>
                  <a:srgbClr val="D16248"/>
                </a:solidFill>
                <a:latin typeface="Georgia"/>
                <a:cs typeface="Georgia"/>
              </a:rPr>
              <a:t>om</a:t>
            </a:r>
            <a:r>
              <a:rPr lang="en-US" sz="2400" b="1" spc="-15" dirty="0" smtClean="0">
                <a:solidFill>
                  <a:srgbClr val="D16248"/>
                </a:solidFill>
                <a:latin typeface="Georgia"/>
                <a:cs typeface="Georgia"/>
              </a:rPr>
              <a:t>e</a:t>
            </a:r>
            <a:r>
              <a:rPr lang="en-US" sz="2400" b="1" spc="25" dirty="0" smtClean="0">
                <a:solidFill>
                  <a:srgbClr val="D16248"/>
                </a:solidFill>
                <a:latin typeface="Georgia"/>
                <a:cs typeface="Georgia"/>
              </a:rPr>
              <a:t> </a:t>
            </a:r>
            <a:r>
              <a:rPr lang="en-US" sz="2400" b="1" spc="-15" dirty="0" smtClean="0">
                <a:solidFill>
                  <a:srgbClr val="D16248"/>
                </a:solidFill>
                <a:latin typeface="Georgia"/>
                <a:cs typeface="Georgia"/>
              </a:rPr>
              <a:t>pot</a:t>
            </a:r>
            <a:r>
              <a:rPr lang="en-US" sz="2400" b="1" spc="-25" dirty="0" smtClean="0">
                <a:solidFill>
                  <a:srgbClr val="D16248"/>
                </a:solidFill>
                <a:latin typeface="Georgia"/>
                <a:cs typeface="Georgia"/>
              </a:rPr>
              <a:t>e</a:t>
            </a:r>
            <a:r>
              <a:rPr lang="en-US" sz="2400" b="1" spc="-10" dirty="0" smtClean="0">
                <a:solidFill>
                  <a:srgbClr val="D16248"/>
                </a:solidFill>
                <a:latin typeface="Georgia"/>
                <a:cs typeface="Georgia"/>
              </a:rPr>
              <a:t>ntial stude</a:t>
            </a:r>
            <a:r>
              <a:rPr lang="en-US" sz="2400" b="1" spc="-25" dirty="0" smtClean="0">
                <a:solidFill>
                  <a:srgbClr val="D16248"/>
                </a:solidFill>
                <a:latin typeface="Georgia"/>
                <a:cs typeface="Georgia"/>
              </a:rPr>
              <a:t>n</a:t>
            </a:r>
            <a:r>
              <a:rPr lang="en-US" sz="2400" b="1" spc="-15" dirty="0" smtClean="0">
                <a:solidFill>
                  <a:srgbClr val="D16248"/>
                </a:solidFill>
                <a:latin typeface="Georgia"/>
                <a:cs typeface="Georgia"/>
              </a:rPr>
              <a:t>t</a:t>
            </a:r>
            <a:r>
              <a:rPr lang="en-US" sz="2400" b="1" spc="-10" dirty="0" smtClean="0">
                <a:solidFill>
                  <a:srgbClr val="D16248"/>
                </a:solidFill>
                <a:latin typeface="Georgia"/>
                <a:cs typeface="Georgia"/>
              </a:rPr>
              <a:t>s</a:t>
            </a:r>
            <a:r>
              <a:rPr lang="en-US" sz="2400" b="1" spc="5" dirty="0" smtClean="0">
                <a:solidFill>
                  <a:srgbClr val="D16248"/>
                </a:solidFill>
                <a:latin typeface="Georgia"/>
                <a:cs typeface="Georgia"/>
              </a:rPr>
              <a:t> </a:t>
            </a:r>
            <a:r>
              <a:rPr lang="en-US" sz="2400" b="1" spc="-25" dirty="0" smtClean="0">
                <a:solidFill>
                  <a:srgbClr val="D16248"/>
                </a:solidFill>
                <a:latin typeface="Georgia"/>
                <a:cs typeface="Georgia"/>
              </a:rPr>
              <a:t>o</a:t>
            </a:r>
            <a:r>
              <a:rPr lang="en-US" sz="2400" b="1" spc="-10" dirty="0" smtClean="0">
                <a:solidFill>
                  <a:srgbClr val="D16248"/>
                </a:solidFill>
                <a:latin typeface="Georgia"/>
                <a:cs typeface="Georgia"/>
              </a:rPr>
              <a:t>f</a:t>
            </a:r>
            <a:r>
              <a:rPr lang="en-US" sz="2400" b="1" spc="15" dirty="0" smtClean="0">
                <a:solidFill>
                  <a:srgbClr val="D16248"/>
                </a:solidFill>
                <a:latin typeface="Georgia"/>
                <a:cs typeface="Georgia"/>
              </a:rPr>
              <a:t> </a:t>
            </a:r>
            <a:r>
              <a:rPr lang="en-US" sz="2400" b="1" spc="-25" dirty="0" smtClean="0">
                <a:solidFill>
                  <a:srgbClr val="D16248"/>
                </a:solidFill>
                <a:latin typeface="Georgia"/>
                <a:cs typeface="Georgia"/>
              </a:rPr>
              <a:t>h</a:t>
            </a:r>
            <a:r>
              <a:rPr lang="en-US" sz="2400" b="1" spc="-10" dirty="0" smtClean="0">
                <a:solidFill>
                  <a:srgbClr val="D16248"/>
                </a:solidFill>
                <a:latin typeface="Georgia"/>
                <a:cs typeface="Georgia"/>
              </a:rPr>
              <a:t>ig</a:t>
            </a:r>
            <a:r>
              <a:rPr lang="en-US" sz="2400" b="1" spc="-25" dirty="0" smtClean="0">
                <a:solidFill>
                  <a:srgbClr val="D16248"/>
                </a:solidFill>
                <a:latin typeface="Georgia"/>
                <a:cs typeface="Georgia"/>
              </a:rPr>
              <a:t>he</a:t>
            </a:r>
            <a:r>
              <a:rPr lang="en-US" sz="2400" b="1" spc="-10" dirty="0" smtClean="0">
                <a:solidFill>
                  <a:srgbClr val="D16248"/>
                </a:solidFill>
                <a:latin typeface="Georgia"/>
                <a:cs typeface="Georgia"/>
              </a:rPr>
              <a:t>r</a:t>
            </a:r>
            <a:r>
              <a:rPr lang="en-US" sz="2400" b="1" spc="25" dirty="0" smtClean="0">
                <a:solidFill>
                  <a:srgbClr val="D16248"/>
                </a:solidFill>
                <a:latin typeface="Georgia"/>
                <a:cs typeface="Georgia"/>
              </a:rPr>
              <a:t> </a:t>
            </a:r>
            <a:r>
              <a:rPr lang="en-US" sz="2400" b="1" spc="-25" dirty="0" smtClean="0">
                <a:solidFill>
                  <a:srgbClr val="D16248"/>
                </a:solidFill>
                <a:latin typeface="Georgia"/>
                <a:cs typeface="Georgia"/>
              </a:rPr>
              <a:t>e</a:t>
            </a:r>
            <a:r>
              <a:rPr lang="en-US" sz="2400" b="1" spc="-20" dirty="0" smtClean="0">
                <a:solidFill>
                  <a:srgbClr val="D16248"/>
                </a:solidFill>
                <a:latin typeface="Georgia"/>
                <a:cs typeface="Georgia"/>
              </a:rPr>
              <a:t>ducati</a:t>
            </a:r>
            <a:r>
              <a:rPr lang="en-US" sz="2400" b="1" spc="-25" dirty="0" smtClean="0">
                <a:solidFill>
                  <a:srgbClr val="D16248"/>
                </a:solidFill>
                <a:latin typeface="Georgia"/>
                <a:cs typeface="Georgia"/>
              </a:rPr>
              <a:t>o</a:t>
            </a:r>
            <a:r>
              <a:rPr lang="en-US" sz="2400" b="1" spc="-15" dirty="0" smtClean="0">
                <a:solidFill>
                  <a:srgbClr val="D16248"/>
                </a:solidFill>
                <a:latin typeface="Georgia"/>
                <a:cs typeface="Georgia"/>
              </a:rPr>
              <a:t>n</a:t>
            </a:r>
            <a:r>
              <a:rPr lang="en-US" sz="2400" b="1" spc="40" dirty="0" smtClean="0">
                <a:solidFill>
                  <a:srgbClr val="D16248"/>
                </a:solidFill>
                <a:latin typeface="Georgia"/>
                <a:cs typeface="Georgia"/>
              </a:rPr>
              <a:t> </a:t>
            </a:r>
            <a:r>
              <a:rPr lang="en-US" sz="2400" b="1" spc="-15" dirty="0" smtClean="0">
                <a:solidFill>
                  <a:srgbClr val="D16248"/>
                </a:solidFill>
                <a:latin typeface="Georgia"/>
                <a:cs typeface="Georgia"/>
              </a:rPr>
              <a:t>to</a:t>
            </a:r>
            <a:r>
              <a:rPr lang="en-US" sz="2400" b="1" dirty="0" smtClean="0">
                <a:solidFill>
                  <a:srgbClr val="D16248"/>
                </a:solidFill>
                <a:latin typeface="Georgia"/>
                <a:cs typeface="Georgia"/>
              </a:rPr>
              <a:t> </a:t>
            </a:r>
            <a:r>
              <a:rPr lang="en-US" sz="2400" b="1" spc="-15" dirty="0" smtClean="0">
                <a:solidFill>
                  <a:srgbClr val="D16248"/>
                </a:solidFill>
                <a:latin typeface="Georgia"/>
                <a:cs typeface="Georgia"/>
              </a:rPr>
              <a:t>rec</a:t>
            </a:r>
            <a:r>
              <a:rPr lang="en-US" sz="2400" b="1" spc="-30" dirty="0" smtClean="0">
                <a:solidFill>
                  <a:srgbClr val="D16248"/>
                </a:solidFill>
                <a:latin typeface="Georgia"/>
                <a:cs typeface="Georgia"/>
              </a:rPr>
              <a:t>o</a:t>
            </a:r>
            <a:r>
              <a:rPr lang="en-US" sz="2400" b="1" spc="-15" dirty="0" smtClean="0">
                <a:solidFill>
                  <a:srgbClr val="D16248"/>
                </a:solidFill>
                <a:latin typeface="Georgia"/>
                <a:cs typeface="Georgia"/>
              </a:rPr>
              <a:t>nsid</a:t>
            </a:r>
            <a:r>
              <a:rPr lang="en-US" sz="2400" b="1" spc="-25" dirty="0" smtClean="0">
                <a:solidFill>
                  <a:srgbClr val="D16248"/>
                </a:solidFill>
                <a:latin typeface="Georgia"/>
                <a:cs typeface="Georgia"/>
              </a:rPr>
              <a:t>e</a:t>
            </a:r>
            <a:r>
              <a:rPr lang="en-US" sz="2400" b="1" spc="-10" dirty="0" smtClean="0">
                <a:solidFill>
                  <a:srgbClr val="D16248"/>
                </a:solidFill>
                <a:latin typeface="Georgia"/>
                <a:cs typeface="Georgia"/>
              </a:rPr>
              <a:t>r</a:t>
            </a:r>
            <a:r>
              <a:rPr lang="en-US" sz="2400" b="1" spc="50" dirty="0" smtClean="0">
                <a:solidFill>
                  <a:srgbClr val="D16248"/>
                </a:solidFill>
                <a:latin typeface="Georgia"/>
                <a:cs typeface="Georgia"/>
              </a:rPr>
              <a:t> </a:t>
            </a:r>
            <a:r>
              <a:rPr lang="en-US" sz="2400" b="1" spc="-20" dirty="0" smtClean="0">
                <a:solidFill>
                  <a:srgbClr val="D16248"/>
                </a:solidFill>
                <a:latin typeface="Georgia"/>
                <a:cs typeface="Georgia"/>
              </a:rPr>
              <a:t>th</a:t>
            </a:r>
            <a:r>
              <a:rPr lang="en-US" sz="2400" b="1" spc="-15" dirty="0" smtClean="0">
                <a:solidFill>
                  <a:srgbClr val="D16248"/>
                </a:solidFill>
                <a:latin typeface="Georgia"/>
                <a:cs typeface="Georgia"/>
              </a:rPr>
              <a:t>e</a:t>
            </a:r>
            <a:r>
              <a:rPr lang="en-US" sz="2400" b="1" spc="-5" dirty="0" smtClean="0">
                <a:solidFill>
                  <a:srgbClr val="D16248"/>
                </a:solidFill>
                <a:latin typeface="Georgia"/>
                <a:cs typeface="Georgia"/>
              </a:rPr>
              <a:t> </a:t>
            </a:r>
            <a:r>
              <a:rPr lang="en-US" sz="2400" b="1" spc="-25" dirty="0" smtClean="0">
                <a:solidFill>
                  <a:srgbClr val="D16248"/>
                </a:solidFill>
                <a:latin typeface="Georgia"/>
                <a:cs typeface="Georgia"/>
              </a:rPr>
              <a:t>wo</a:t>
            </a:r>
            <a:r>
              <a:rPr lang="en-US" sz="2400" b="1" spc="-15" dirty="0" smtClean="0">
                <a:solidFill>
                  <a:srgbClr val="D16248"/>
                </a:solidFill>
                <a:latin typeface="Georgia"/>
                <a:cs typeface="Georgia"/>
              </a:rPr>
              <a:t>rth</a:t>
            </a:r>
            <a:r>
              <a:rPr lang="en-US" sz="2400" b="1" spc="10" dirty="0" smtClean="0">
                <a:solidFill>
                  <a:srgbClr val="D16248"/>
                </a:solidFill>
                <a:latin typeface="Georgia"/>
                <a:cs typeface="Georgia"/>
              </a:rPr>
              <a:t> </a:t>
            </a:r>
            <a:r>
              <a:rPr lang="en-US" sz="2400" b="1" spc="-25" dirty="0" smtClean="0">
                <a:solidFill>
                  <a:srgbClr val="D16248"/>
                </a:solidFill>
                <a:latin typeface="Georgia"/>
                <a:cs typeface="Georgia"/>
              </a:rPr>
              <a:t>o</a:t>
            </a:r>
            <a:r>
              <a:rPr lang="en-US" sz="2400" b="1" spc="-10" dirty="0" smtClean="0">
                <a:solidFill>
                  <a:srgbClr val="D16248"/>
                </a:solidFill>
                <a:latin typeface="Georgia"/>
                <a:cs typeface="Georgia"/>
              </a:rPr>
              <a:t>f</a:t>
            </a:r>
            <a:r>
              <a:rPr lang="en-US" sz="2400" b="1" spc="15" dirty="0" smtClean="0">
                <a:solidFill>
                  <a:srgbClr val="D16248"/>
                </a:solidFill>
                <a:latin typeface="Georgia"/>
                <a:cs typeface="Georgia"/>
              </a:rPr>
              <a:t> </a:t>
            </a:r>
            <a:r>
              <a:rPr lang="en-US" sz="2400" b="1" spc="-15" dirty="0" smtClean="0">
                <a:solidFill>
                  <a:srgbClr val="D16248"/>
                </a:solidFill>
                <a:latin typeface="Georgia"/>
                <a:cs typeface="Georgia"/>
              </a:rPr>
              <a:t>a</a:t>
            </a:r>
            <a:r>
              <a:rPr lang="en-US" sz="2400" b="1" spc="15" dirty="0" smtClean="0">
                <a:solidFill>
                  <a:srgbClr val="D16248"/>
                </a:solidFill>
                <a:latin typeface="Georgia"/>
                <a:cs typeface="Georgia"/>
              </a:rPr>
              <a:t> </a:t>
            </a:r>
            <a:r>
              <a:rPr lang="en-US" sz="2400" b="1" spc="-15" dirty="0" smtClean="0">
                <a:solidFill>
                  <a:srgbClr val="D16248"/>
                </a:solidFill>
                <a:latin typeface="Georgia"/>
                <a:cs typeface="Georgia"/>
              </a:rPr>
              <a:t>c</a:t>
            </a:r>
            <a:r>
              <a:rPr lang="en-US" sz="2400" b="1" spc="-25" dirty="0" smtClean="0">
                <a:solidFill>
                  <a:srgbClr val="D16248"/>
                </a:solidFill>
                <a:latin typeface="Georgia"/>
                <a:cs typeface="Georgia"/>
              </a:rPr>
              <a:t>o</a:t>
            </a:r>
            <a:r>
              <a:rPr lang="en-US" sz="2400" b="1" spc="-15" dirty="0" smtClean="0">
                <a:solidFill>
                  <a:srgbClr val="D16248"/>
                </a:solidFill>
                <a:latin typeface="Georgia"/>
                <a:cs typeface="Georgia"/>
              </a:rPr>
              <a:t>l</a:t>
            </a:r>
            <a:r>
              <a:rPr lang="en-US" sz="2400" b="1" spc="-20" dirty="0" smtClean="0">
                <a:solidFill>
                  <a:srgbClr val="D16248"/>
                </a:solidFill>
                <a:latin typeface="Georgia"/>
                <a:cs typeface="Georgia"/>
              </a:rPr>
              <a:t>le</a:t>
            </a:r>
            <a:r>
              <a:rPr lang="en-US" sz="2400" b="1" spc="-15" dirty="0" smtClean="0">
                <a:solidFill>
                  <a:srgbClr val="D16248"/>
                </a:solidFill>
                <a:latin typeface="Georgia"/>
                <a:cs typeface="Georgia"/>
              </a:rPr>
              <a:t>ge</a:t>
            </a:r>
            <a:r>
              <a:rPr lang="en-US" sz="2400" b="1" spc="-5" dirty="0" smtClean="0">
                <a:solidFill>
                  <a:srgbClr val="D16248"/>
                </a:solidFill>
                <a:latin typeface="Georgia"/>
                <a:cs typeface="Georgia"/>
              </a:rPr>
              <a:t> </a:t>
            </a:r>
            <a:r>
              <a:rPr lang="en-US" sz="2400" b="1" spc="-20" dirty="0" smtClean="0">
                <a:solidFill>
                  <a:srgbClr val="D16248"/>
                </a:solidFill>
                <a:latin typeface="Georgia"/>
                <a:cs typeface="Georgia"/>
              </a:rPr>
              <a:t>degr</a:t>
            </a:r>
            <a:r>
              <a:rPr lang="en-US" sz="2400" b="1" spc="-25" dirty="0" smtClean="0">
                <a:solidFill>
                  <a:srgbClr val="D16248"/>
                </a:solidFill>
                <a:latin typeface="Georgia"/>
                <a:cs typeface="Georgia"/>
              </a:rPr>
              <a:t>e</a:t>
            </a:r>
            <a:r>
              <a:rPr lang="en-US" sz="2400" b="1" spc="-10" dirty="0" smtClean="0">
                <a:solidFill>
                  <a:srgbClr val="D16248"/>
                </a:solidFill>
                <a:latin typeface="Georgia"/>
                <a:cs typeface="Georgia"/>
              </a:rPr>
              <a:t>e.</a:t>
            </a:r>
            <a:r>
              <a:rPr lang="en-US" sz="2400" b="1" dirty="0" smtClean="0">
                <a:solidFill>
                  <a:srgbClr val="D16248"/>
                </a:solidFill>
                <a:latin typeface="Georgia"/>
                <a:cs typeface="Georgia"/>
              </a:rPr>
              <a:t> </a:t>
            </a:r>
            <a:r>
              <a:rPr lang="en-US" sz="2400" i="1" spc="-20" dirty="0">
                <a:latin typeface="Georgia"/>
                <a:cs typeface="Georgia"/>
              </a:rPr>
              <a:t>M</a:t>
            </a:r>
            <a:r>
              <a:rPr lang="en-US" sz="2400" i="1" spc="-25" dirty="0">
                <a:latin typeface="Georgia"/>
                <a:cs typeface="Georgia"/>
              </a:rPr>
              <a:t>a</a:t>
            </a:r>
            <a:r>
              <a:rPr lang="en-US" sz="2400" i="1" spc="-15" dirty="0">
                <a:latin typeface="Georgia"/>
                <a:cs typeface="Georgia"/>
              </a:rPr>
              <a:t>ny</a:t>
            </a:r>
            <a:r>
              <a:rPr lang="en-US" sz="2400" i="1" spc="20" dirty="0">
                <a:latin typeface="Georgia"/>
                <a:cs typeface="Georgia"/>
              </a:rPr>
              <a:t> </a:t>
            </a:r>
            <a:r>
              <a:rPr lang="en-US" sz="2400" i="1" spc="-15" dirty="0">
                <a:latin typeface="Georgia"/>
                <a:cs typeface="Georgia"/>
              </a:rPr>
              <a:t>peopl</a:t>
            </a:r>
            <a:r>
              <a:rPr lang="en-US" sz="2400" i="1" spc="-10" dirty="0">
                <a:latin typeface="Georgia"/>
                <a:cs typeface="Georgia"/>
              </a:rPr>
              <a:t>e</a:t>
            </a:r>
            <a:r>
              <a:rPr lang="en-US" sz="2400" i="1" spc="25" dirty="0">
                <a:latin typeface="Georgia"/>
                <a:cs typeface="Georgia"/>
              </a:rPr>
              <a:t> </a:t>
            </a:r>
            <a:r>
              <a:rPr lang="en-US" sz="2400" i="1" spc="-10" dirty="0">
                <a:latin typeface="Georgia"/>
                <a:cs typeface="Georgia"/>
              </a:rPr>
              <a:t>fe</a:t>
            </a:r>
            <a:r>
              <a:rPr lang="en-US" sz="2400" i="1" spc="-5" dirty="0">
                <a:latin typeface="Georgia"/>
                <a:cs typeface="Georgia"/>
              </a:rPr>
              <a:t>e</a:t>
            </a:r>
            <a:r>
              <a:rPr lang="en-US" sz="2400" i="1" spc="-10" dirty="0">
                <a:latin typeface="Georgia"/>
                <a:cs typeface="Georgia"/>
              </a:rPr>
              <a:t>l</a:t>
            </a:r>
            <a:r>
              <a:rPr lang="en-US" sz="2400" i="1" spc="-5" dirty="0">
                <a:latin typeface="Georgia"/>
                <a:cs typeface="Georgia"/>
              </a:rPr>
              <a:t> </a:t>
            </a:r>
            <a:r>
              <a:rPr lang="en-US" sz="2400" i="1" spc="-15" dirty="0">
                <a:latin typeface="Georgia"/>
                <a:cs typeface="Georgia"/>
              </a:rPr>
              <a:t>tha</a:t>
            </a:r>
            <a:r>
              <a:rPr lang="en-US" sz="2400" i="1" spc="-10" dirty="0">
                <a:latin typeface="Georgia"/>
                <a:cs typeface="Georgia"/>
              </a:rPr>
              <a:t>t</a:t>
            </a:r>
            <a:r>
              <a:rPr lang="en-US" sz="2400" i="1" spc="20" dirty="0">
                <a:latin typeface="Georgia"/>
                <a:cs typeface="Georgia"/>
              </a:rPr>
              <a:t> </a:t>
            </a:r>
            <a:endParaRPr lang="en-US" sz="24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5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791335">
              <a:lnSpc>
                <a:spcPct val="100000"/>
              </a:lnSpc>
            </a:pPr>
            <a:r>
              <a:rPr dirty="0"/>
              <a:t>Intr</a:t>
            </a:r>
            <a:r>
              <a:rPr spc="-15" dirty="0"/>
              <a:t>o</a:t>
            </a:r>
            <a:r>
              <a:rPr spc="-5" dirty="0"/>
              <a:t>ductio</a:t>
            </a:r>
            <a:r>
              <a:rPr dirty="0"/>
              <a:t>n</a:t>
            </a:r>
            <a:r>
              <a:rPr spc="5" dirty="0"/>
              <a:t> </a:t>
            </a:r>
            <a:r>
              <a:rPr spc="-10" dirty="0"/>
              <a:t>A</a:t>
            </a:r>
            <a:r>
              <a:rPr dirty="0"/>
              <a:t>nalyzed</a:t>
            </a:r>
          </a:p>
        </p:txBody>
      </p:sp>
      <p:sp>
        <p:nvSpPr>
          <p:cNvPr id="3" name="object 3"/>
          <p:cNvSpPr txBox="1"/>
          <p:nvPr/>
        </p:nvSpPr>
        <p:spPr>
          <a:xfrm>
            <a:off x="380490" y="1574423"/>
            <a:ext cx="8382509" cy="4829014"/>
          </a:xfrm>
          <a:prstGeom prst="rect">
            <a:avLst/>
          </a:prstGeom>
        </p:spPr>
        <p:txBody>
          <a:bodyPr vert="horz" wrap="square" lIns="0" tIns="0" rIns="0" bIns="0" rtlCol="0">
            <a:spAutoFit/>
          </a:bodyPr>
          <a:lstStyle/>
          <a:p>
            <a:pPr marL="12700" marR="116205">
              <a:lnSpc>
                <a:spcPct val="90000"/>
              </a:lnSpc>
              <a:tabLst>
                <a:tab pos="3336290" algn="l"/>
              </a:tabLst>
            </a:pPr>
            <a:r>
              <a:rPr sz="2700" dirty="0">
                <a:latin typeface="Georgia"/>
                <a:cs typeface="Georgia"/>
              </a:rPr>
              <a:t>The</a:t>
            </a:r>
            <a:r>
              <a:rPr sz="2700" spc="-20" dirty="0">
                <a:latin typeface="Georgia"/>
                <a:cs typeface="Georgia"/>
              </a:rPr>
              <a:t> </a:t>
            </a:r>
            <a:r>
              <a:rPr sz="2700" b="1" dirty="0">
                <a:solidFill>
                  <a:srgbClr val="D16248"/>
                </a:solidFill>
                <a:latin typeface="Georgia"/>
                <a:cs typeface="Georgia"/>
              </a:rPr>
              <a:t>second</a:t>
            </a:r>
            <a:r>
              <a:rPr sz="2700" b="1" spc="-5" dirty="0">
                <a:solidFill>
                  <a:srgbClr val="D16248"/>
                </a:solidFill>
                <a:latin typeface="Georgia"/>
                <a:cs typeface="Georgia"/>
              </a:rPr>
              <a:t> </a:t>
            </a:r>
            <a:r>
              <a:rPr sz="2700" b="1" dirty="0">
                <a:solidFill>
                  <a:srgbClr val="D16248"/>
                </a:solidFill>
                <a:latin typeface="Georgia"/>
                <a:cs typeface="Georgia"/>
              </a:rPr>
              <a:t>and</a:t>
            </a:r>
            <a:r>
              <a:rPr sz="2700" b="1" spc="-5" dirty="0">
                <a:solidFill>
                  <a:srgbClr val="D16248"/>
                </a:solidFill>
                <a:latin typeface="Georgia"/>
                <a:cs typeface="Georgia"/>
              </a:rPr>
              <a:t> thir</a:t>
            </a:r>
            <a:r>
              <a:rPr sz="2700" b="1" dirty="0">
                <a:solidFill>
                  <a:srgbClr val="D16248"/>
                </a:solidFill>
                <a:latin typeface="Georgia"/>
                <a:cs typeface="Georgia"/>
              </a:rPr>
              <a:t>d se</a:t>
            </a:r>
            <a:r>
              <a:rPr sz="2700" b="1" spc="-10" dirty="0">
                <a:solidFill>
                  <a:srgbClr val="D16248"/>
                </a:solidFill>
                <a:latin typeface="Georgia"/>
                <a:cs typeface="Georgia"/>
              </a:rPr>
              <a:t>n</a:t>
            </a:r>
            <a:r>
              <a:rPr sz="2700" b="1" spc="-5" dirty="0">
                <a:solidFill>
                  <a:srgbClr val="D16248"/>
                </a:solidFill>
                <a:latin typeface="Georgia"/>
                <a:cs typeface="Georgia"/>
              </a:rPr>
              <a:t>tence</a:t>
            </a:r>
            <a:r>
              <a:rPr sz="2700" b="1" dirty="0">
                <a:solidFill>
                  <a:srgbClr val="D16248"/>
                </a:solidFill>
                <a:latin typeface="Georgia"/>
                <a:cs typeface="Georgia"/>
              </a:rPr>
              <a:t>s</a:t>
            </a:r>
            <a:r>
              <a:rPr sz="2700" b="1" spc="45" dirty="0">
                <a:solidFill>
                  <a:srgbClr val="D16248"/>
                </a:solidFill>
                <a:latin typeface="Georgia"/>
                <a:cs typeface="Georgia"/>
              </a:rPr>
              <a:t> </a:t>
            </a:r>
            <a:r>
              <a:rPr lang="en-US" sz="2700" spc="-5" dirty="0" smtClean="0">
                <a:latin typeface="Georgia"/>
                <a:cs typeface="Georgia"/>
              </a:rPr>
              <a:t>state </a:t>
            </a:r>
            <a:r>
              <a:rPr sz="2700" spc="-5" dirty="0" smtClean="0">
                <a:latin typeface="Georgia"/>
                <a:cs typeface="Georgia"/>
              </a:rPr>
              <a:t>the </a:t>
            </a:r>
            <a:r>
              <a:rPr sz="2700" spc="-5" dirty="0">
                <a:latin typeface="Georgia"/>
                <a:cs typeface="Georgia"/>
              </a:rPr>
              <a:t>conf</a:t>
            </a:r>
            <a:r>
              <a:rPr sz="2700" spc="-15" dirty="0">
                <a:latin typeface="Georgia"/>
                <a:cs typeface="Georgia"/>
              </a:rPr>
              <a:t>l</a:t>
            </a:r>
            <a:r>
              <a:rPr sz="2700" dirty="0">
                <a:latin typeface="Georgia"/>
                <a:cs typeface="Georgia"/>
              </a:rPr>
              <a:t>icting</a:t>
            </a:r>
            <a:r>
              <a:rPr sz="2700" spc="-10" dirty="0">
                <a:latin typeface="Georgia"/>
                <a:cs typeface="Georgia"/>
              </a:rPr>
              <a:t> </a:t>
            </a:r>
            <a:r>
              <a:rPr sz="2700" spc="-5" dirty="0" smtClean="0">
                <a:latin typeface="Georgia"/>
                <a:cs typeface="Georgia"/>
              </a:rPr>
              <a:t>positions</a:t>
            </a:r>
            <a:r>
              <a:rPr sz="2700" dirty="0" smtClean="0">
                <a:latin typeface="Georgia"/>
                <a:cs typeface="Georgia"/>
              </a:rPr>
              <a:t>.</a:t>
            </a:r>
            <a:r>
              <a:rPr lang="en-US" sz="2700" dirty="0" smtClean="0">
                <a:latin typeface="Georgia"/>
                <a:cs typeface="Georgia"/>
              </a:rPr>
              <a:t> </a:t>
            </a:r>
            <a:r>
              <a:rPr sz="2700" dirty="0" smtClean="0">
                <a:latin typeface="Georgia"/>
                <a:cs typeface="Georgia"/>
              </a:rPr>
              <a:t>They</a:t>
            </a:r>
            <a:r>
              <a:rPr sz="2700" spc="-10" dirty="0" smtClean="0">
                <a:latin typeface="Georgia"/>
                <a:cs typeface="Georgia"/>
              </a:rPr>
              <a:t> </a:t>
            </a:r>
            <a:r>
              <a:rPr sz="2700" dirty="0">
                <a:latin typeface="Georgia"/>
                <a:cs typeface="Georgia"/>
              </a:rPr>
              <a:t>act</a:t>
            </a:r>
            <a:r>
              <a:rPr sz="2700" spc="-5" dirty="0">
                <a:latin typeface="Georgia"/>
                <a:cs typeface="Georgia"/>
              </a:rPr>
              <a:t> </a:t>
            </a:r>
            <a:r>
              <a:rPr sz="2700" dirty="0">
                <a:latin typeface="Georgia"/>
                <a:cs typeface="Georgia"/>
              </a:rPr>
              <a:t>as </a:t>
            </a:r>
            <a:r>
              <a:rPr sz="2700" spc="-20" dirty="0" smtClean="0">
                <a:latin typeface="Georgia"/>
                <a:cs typeface="Georgia"/>
              </a:rPr>
              <a:t>boo</a:t>
            </a:r>
            <a:r>
              <a:rPr sz="2700" dirty="0" smtClean="0">
                <a:latin typeface="Georgia"/>
                <a:cs typeface="Georgia"/>
              </a:rPr>
              <a:t>k</a:t>
            </a:r>
            <a:r>
              <a:rPr sz="2700" spc="-5" dirty="0" smtClean="0">
                <a:latin typeface="Georgia"/>
                <a:cs typeface="Georgia"/>
              </a:rPr>
              <a:t>end</a:t>
            </a:r>
            <a:r>
              <a:rPr sz="2700" dirty="0" smtClean="0">
                <a:latin typeface="Georgia"/>
                <a:cs typeface="Georgia"/>
              </a:rPr>
              <a:t>s</a:t>
            </a:r>
            <a:r>
              <a:rPr sz="2700" spc="5" dirty="0" smtClean="0">
                <a:latin typeface="Georgia"/>
                <a:cs typeface="Georgia"/>
              </a:rPr>
              <a:t> </a:t>
            </a:r>
            <a:r>
              <a:rPr sz="2700" spc="-5" dirty="0">
                <a:latin typeface="Georgia"/>
                <a:cs typeface="Georgia"/>
              </a:rPr>
              <a:t>o</a:t>
            </a:r>
            <a:r>
              <a:rPr sz="2700" dirty="0">
                <a:latin typeface="Georgia"/>
                <a:cs typeface="Georgia"/>
              </a:rPr>
              <a:t>f</a:t>
            </a:r>
            <a:r>
              <a:rPr sz="2700" spc="-15" dirty="0">
                <a:latin typeface="Georgia"/>
                <a:cs typeface="Georgia"/>
              </a:rPr>
              <a:t> </a:t>
            </a:r>
            <a:r>
              <a:rPr sz="2700" spc="-5" dirty="0">
                <a:latin typeface="Georgia"/>
                <a:cs typeface="Georgia"/>
              </a:rPr>
              <a:t>the </a:t>
            </a:r>
            <a:r>
              <a:rPr sz="2700" spc="-5" dirty="0" smtClean="0">
                <a:latin typeface="Georgia"/>
                <a:cs typeface="Georgia"/>
              </a:rPr>
              <a:t>debate</a:t>
            </a:r>
            <a:r>
              <a:rPr lang="en-US" sz="2700" spc="-5" dirty="0" smtClean="0">
                <a:latin typeface="Georgia"/>
                <a:cs typeface="Georgia"/>
              </a:rPr>
              <a:t>:</a:t>
            </a:r>
            <a:endParaRPr sz="2700" dirty="0">
              <a:latin typeface="Georgia"/>
              <a:cs typeface="Georgia"/>
            </a:endParaRPr>
          </a:p>
          <a:p>
            <a:pPr marL="287020">
              <a:lnSpc>
                <a:spcPts val="2280"/>
              </a:lnSpc>
              <a:spcBef>
                <a:spcPts val="254"/>
              </a:spcBef>
            </a:pPr>
            <a:r>
              <a:rPr lang="en-US" sz="2000" b="1" spc="-5" dirty="0" smtClean="0">
                <a:solidFill>
                  <a:srgbClr val="636B85"/>
                </a:solidFill>
                <a:latin typeface="Georgia"/>
                <a:cs typeface="Georgia"/>
              </a:rPr>
              <a:t>*</a:t>
            </a:r>
            <a:r>
              <a:rPr sz="2000" b="1" spc="-5" dirty="0" smtClean="0">
                <a:solidFill>
                  <a:srgbClr val="636B85"/>
                </a:solidFill>
                <a:latin typeface="Georgia"/>
                <a:cs typeface="Georgia"/>
              </a:rPr>
              <a:t>No</a:t>
            </a:r>
            <a:r>
              <a:rPr sz="2000" b="1" spc="-10" dirty="0" smtClean="0">
                <a:solidFill>
                  <a:srgbClr val="636B85"/>
                </a:solidFill>
                <a:latin typeface="Georgia"/>
                <a:cs typeface="Georgia"/>
              </a:rPr>
              <a:t>t</a:t>
            </a:r>
            <a:r>
              <a:rPr sz="2000" b="1" dirty="0" smtClean="0">
                <a:solidFill>
                  <a:srgbClr val="636B85"/>
                </a:solidFill>
                <a:latin typeface="Georgia"/>
                <a:cs typeface="Georgia"/>
              </a:rPr>
              <a:t>e</a:t>
            </a:r>
            <a:r>
              <a:rPr lang="en-US" sz="2000" b="1" dirty="0" smtClean="0">
                <a:solidFill>
                  <a:srgbClr val="636B85"/>
                </a:solidFill>
                <a:latin typeface="Georgia"/>
                <a:cs typeface="Georgia"/>
              </a:rPr>
              <a:t>:</a:t>
            </a:r>
            <a:r>
              <a:rPr sz="2000" b="1" spc="-5" dirty="0" smtClean="0">
                <a:solidFill>
                  <a:srgbClr val="636B85"/>
                </a:solidFill>
                <a:latin typeface="Georgia"/>
                <a:cs typeface="Georgia"/>
              </a:rPr>
              <a:t> </a:t>
            </a:r>
            <a:r>
              <a:rPr lang="en-US" sz="2000" b="1" spc="-5" dirty="0" smtClean="0">
                <a:solidFill>
                  <a:srgbClr val="636B85"/>
                </a:solidFill>
                <a:latin typeface="Georgia"/>
                <a:cs typeface="Georgia"/>
              </a:rPr>
              <a:t>T</a:t>
            </a:r>
            <a:r>
              <a:rPr sz="2000" b="1" spc="-5" dirty="0" smtClean="0">
                <a:solidFill>
                  <a:srgbClr val="636B85"/>
                </a:solidFill>
                <a:latin typeface="Georgia"/>
                <a:cs typeface="Georgia"/>
              </a:rPr>
              <a:t>h</a:t>
            </a:r>
            <a:r>
              <a:rPr sz="2000" b="1" dirty="0" smtClean="0">
                <a:solidFill>
                  <a:srgbClr val="636B85"/>
                </a:solidFill>
                <a:latin typeface="Georgia"/>
                <a:cs typeface="Georgia"/>
              </a:rPr>
              <a:t>e</a:t>
            </a:r>
            <a:r>
              <a:rPr sz="2000" b="1" spc="-10" dirty="0" smtClean="0">
                <a:solidFill>
                  <a:srgbClr val="636B85"/>
                </a:solidFill>
                <a:latin typeface="Georgia"/>
                <a:cs typeface="Georgia"/>
              </a:rPr>
              <a:t> </a:t>
            </a:r>
            <a:r>
              <a:rPr sz="2000" b="1" spc="-5" dirty="0">
                <a:solidFill>
                  <a:srgbClr val="636B85"/>
                </a:solidFill>
                <a:latin typeface="Georgia"/>
                <a:cs typeface="Georgia"/>
              </a:rPr>
              <a:t>fir</a:t>
            </a:r>
            <a:r>
              <a:rPr sz="2000" b="1" spc="5" dirty="0">
                <a:solidFill>
                  <a:srgbClr val="636B85"/>
                </a:solidFill>
                <a:latin typeface="Georgia"/>
                <a:cs typeface="Georgia"/>
              </a:rPr>
              <a:t>s</a:t>
            </a:r>
            <a:r>
              <a:rPr sz="2000" b="1" dirty="0">
                <a:solidFill>
                  <a:srgbClr val="636B85"/>
                </a:solidFill>
                <a:latin typeface="Georgia"/>
                <a:cs typeface="Georgia"/>
              </a:rPr>
              <a:t>t perspective</a:t>
            </a:r>
            <a:r>
              <a:rPr sz="2000" b="1" spc="-45" dirty="0">
                <a:solidFill>
                  <a:srgbClr val="636B85"/>
                </a:solidFill>
                <a:latin typeface="Georgia"/>
                <a:cs typeface="Georgia"/>
              </a:rPr>
              <a:t> </a:t>
            </a:r>
            <a:r>
              <a:rPr lang="en-US" sz="2000" b="1" spc="-5" dirty="0" smtClean="0">
                <a:solidFill>
                  <a:srgbClr val="636B85"/>
                </a:solidFill>
                <a:latin typeface="Georgia"/>
                <a:cs typeface="Georgia"/>
              </a:rPr>
              <a:t>given</a:t>
            </a:r>
            <a:r>
              <a:rPr sz="2000" b="1" spc="-30" dirty="0" smtClean="0">
                <a:solidFill>
                  <a:srgbClr val="636B85"/>
                </a:solidFill>
                <a:latin typeface="Georgia"/>
                <a:cs typeface="Georgia"/>
              </a:rPr>
              <a:t> </a:t>
            </a:r>
            <a:r>
              <a:rPr sz="2000" b="1" dirty="0">
                <a:solidFill>
                  <a:srgbClr val="636B85"/>
                </a:solidFill>
                <a:latin typeface="Georgia"/>
                <a:cs typeface="Georgia"/>
              </a:rPr>
              <a:t>is</a:t>
            </a:r>
            <a:r>
              <a:rPr sz="2000" b="1" spc="5" dirty="0">
                <a:solidFill>
                  <a:srgbClr val="636B85"/>
                </a:solidFill>
                <a:latin typeface="Georgia"/>
                <a:cs typeface="Georgia"/>
              </a:rPr>
              <a:t> </a:t>
            </a:r>
            <a:r>
              <a:rPr sz="2000" b="1" spc="-5" dirty="0">
                <a:solidFill>
                  <a:srgbClr val="636B85"/>
                </a:solidFill>
                <a:latin typeface="Georgia"/>
                <a:cs typeface="Georgia"/>
              </a:rPr>
              <a:t>th</a:t>
            </a:r>
            <a:r>
              <a:rPr sz="2000" b="1" dirty="0">
                <a:solidFill>
                  <a:srgbClr val="636B85"/>
                </a:solidFill>
                <a:latin typeface="Georgia"/>
                <a:cs typeface="Georgia"/>
              </a:rPr>
              <a:t>e </a:t>
            </a:r>
            <a:r>
              <a:rPr lang="en-US" sz="2000" b="1" dirty="0" smtClean="0">
                <a:solidFill>
                  <a:srgbClr val="636B85"/>
                </a:solidFill>
                <a:latin typeface="Georgia"/>
                <a:cs typeface="Georgia"/>
              </a:rPr>
              <a:t>one</a:t>
            </a:r>
            <a:r>
              <a:rPr sz="2000" b="1" spc="-45" dirty="0" smtClean="0">
                <a:solidFill>
                  <a:srgbClr val="636B85"/>
                </a:solidFill>
                <a:latin typeface="Georgia"/>
                <a:cs typeface="Georgia"/>
              </a:rPr>
              <a:t> </a:t>
            </a:r>
            <a:r>
              <a:rPr sz="2000" b="1" spc="-5" dirty="0" smtClean="0">
                <a:solidFill>
                  <a:srgbClr val="636B85"/>
                </a:solidFill>
                <a:latin typeface="Georgia"/>
                <a:cs typeface="Georgia"/>
              </a:rPr>
              <a:t>the</a:t>
            </a:r>
            <a:r>
              <a:rPr lang="en-US" sz="2000" b="1" spc="-5" dirty="0" smtClean="0">
                <a:solidFill>
                  <a:srgbClr val="636B85"/>
                </a:solidFill>
                <a:latin typeface="Georgia"/>
                <a:cs typeface="Georgia"/>
              </a:rPr>
              <a:t> </a:t>
            </a:r>
            <a:r>
              <a:rPr sz="2000" b="1" spc="-5" dirty="0" smtClean="0">
                <a:solidFill>
                  <a:srgbClr val="636B85"/>
                </a:solidFill>
                <a:latin typeface="Georgia"/>
                <a:cs typeface="Georgia"/>
              </a:rPr>
              <a:t>wri</a:t>
            </a:r>
            <a:r>
              <a:rPr sz="2000" b="1" spc="-10" dirty="0" smtClean="0">
                <a:solidFill>
                  <a:srgbClr val="636B85"/>
                </a:solidFill>
                <a:latin typeface="Georgia"/>
                <a:cs typeface="Georgia"/>
              </a:rPr>
              <a:t>te</a:t>
            </a:r>
            <a:r>
              <a:rPr sz="2000" b="1" dirty="0" smtClean="0">
                <a:solidFill>
                  <a:srgbClr val="636B85"/>
                </a:solidFill>
                <a:latin typeface="Georgia"/>
                <a:cs typeface="Georgia"/>
              </a:rPr>
              <a:t>r</a:t>
            </a:r>
            <a:r>
              <a:rPr sz="2000" b="1" spc="-15" dirty="0" smtClean="0">
                <a:solidFill>
                  <a:srgbClr val="636B85"/>
                </a:solidFill>
                <a:latin typeface="Georgia"/>
                <a:cs typeface="Georgia"/>
              </a:rPr>
              <a:t> </a:t>
            </a:r>
            <a:r>
              <a:rPr sz="2000" b="1" spc="-10" dirty="0">
                <a:solidFill>
                  <a:srgbClr val="636B85"/>
                </a:solidFill>
                <a:latin typeface="Georgia"/>
                <a:cs typeface="Georgia"/>
              </a:rPr>
              <a:t>a</a:t>
            </a:r>
            <a:r>
              <a:rPr sz="2000" b="1" spc="-5" dirty="0">
                <a:solidFill>
                  <a:srgbClr val="636B85"/>
                </a:solidFill>
                <a:latin typeface="Georgia"/>
                <a:cs typeface="Georgia"/>
              </a:rPr>
              <a:t>dop</a:t>
            </a:r>
            <a:r>
              <a:rPr sz="2000" b="1" spc="-10" dirty="0">
                <a:solidFill>
                  <a:srgbClr val="636B85"/>
                </a:solidFill>
                <a:latin typeface="Georgia"/>
                <a:cs typeface="Georgia"/>
              </a:rPr>
              <a:t>t</a:t>
            </a:r>
            <a:r>
              <a:rPr sz="2000" b="1" dirty="0">
                <a:solidFill>
                  <a:srgbClr val="636B85"/>
                </a:solidFill>
                <a:latin typeface="Georgia"/>
                <a:cs typeface="Georgia"/>
              </a:rPr>
              <a:t>s.</a:t>
            </a:r>
            <a:endParaRPr sz="2000" dirty="0">
              <a:latin typeface="Georgia"/>
              <a:cs typeface="Georgia"/>
            </a:endParaRPr>
          </a:p>
          <a:p>
            <a:pPr>
              <a:lnSpc>
                <a:spcPct val="100000"/>
              </a:lnSpc>
              <a:spcBef>
                <a:spcPts val="52"/>
              </a:spcBef>
            </a:pPr>
            <a:endParaRPr sz="2400" dirty="0">
              <a:latin typeface="Times New Roman"/>
              <a:cs typeface="Times New Roman"/>
            </a:endParaRPr>
          </a:p>
          <a:p>
            <a:pPr marL="287020" marR="5080">
              <a:lnSpc>
                <a:spcPct val="90000"/>
              </a:lnSpc>
              <a:tabLst>
                <a:tab pos="2768600" algn="l"/>
                <a:tab pos="4100195" algn="l"/>
              </a:tabLst>
            </a:pPr>
            <a:r>
              <a:rPr sz="2400" i="1" spc="-15" dirty="0">
                <a:latin typeface="Georgia"/>
                <a:cs typeface="Georgia"/>
              </a:rPr>
              <a:t>The</a:t>
            </a:r>
            <a:r>
              <a:rPr sz="2400" i="1" spc="5" dirty="0">
                <a:latin typeface="Georgia"/>
                <a:cs typeface="Georgia"/>
              </a:rPr>
              <a:t> </a:t>
            </a:r>
            <a:r>
              <a:rPr sz="2400" i="1" spc="-15" dirty="0">
                <a:latin typeface="Georgia"/>
                <a:cs typeface="Georgia"/>
              </a:rPr>
              <a:t>rising</a:t>
            </a:r>
            <a:r>
              <a:rPr sz="2400" i="1" spc="10" dirty="0">
                <a:latin typeface="Georgia"/>
                <a:cs typeface="Georgia"/>
              </a:rPr>
              <a:t> </a:t>
            </a:r>
            <a:r>
              <a:rPr sz="2400" i="1" spc="-10" dirty="0" smtClean="0">
                <a:latin typeface="Georgia"/>
                <a:cs typeface="Georgia"/>
              </a:rPr>
              <a:t>cost</a:t>
            </a:r>
            <a:r>
              <a:rPr sz="2400" i="1" spc="30" dirty="0" smtClean="0">
                <a:latin typeface="Georgia"/>
                <a:cs typeface="Georgia"/>
              </a:rPr>
              <a:t> </a:t>
            </a:r>
            <a:r>
              <a:rPr sz="2400" i="1" spc="-20" dirty="0">
                <a:latin typeface="Georgia"/>
                <a:cs typeface="Georgia"/>
              </a:rPr>
              <a:t>o</a:t>
            </a:r>
            <a:r>
              <a:rPr sz="2400" i="1" spc="-10" dirty="0">
                <a:latin typeface="Georgia"/>
                <a:cs typeface="Georgia"/>
              </a:rPr>
              <a:t>f</a:t>
            </a:r>
            <a:r>
              <a:rPr sz="2400" i="1" spc="10" dirty="0">
                <a:latin typeface="Georgia"/>
                <a:cs typeface="Georgia"/>
              </a:rPr>
              <a:t> </a:t>
            </a:r>
            <a:r>
              <a:rPr sz="2400" i="1" spc="-10" dirty="0">
                <a:latin typeface="Georgia"/>
                <a:cs typeface="Georgia"/>
              </a:rPr>
              <a:t>coll</a:t>
            </a:r>
            <a:r>
              <a:rPr sz="2400" i="1" spc="-5" dirty="0">
                <a:latin typeface="Georgia"/>
                <a:cs typeface="Georgia"/>
              </a:rPr>
              <a:t>e</a:t>
            </a:r>
            <a:r>
              <a:rPr sz="2400" i="1" spc="-25" dirty="0">
                <a:latin typeface="Georgia"/>
                <a:cs typeface="Georgia"/>
              </a:rPr>
              <a:t>g</a:t>
            </a:r>
            <a:r>
              <a:rPr sz="2400" i="1" spc="-10" dirty="0">
                <a:latin typeface="Georgia"/>
                <a:cs typeface="Georgia"/>
              </a:rPr>
              <a:t>e</a:t>
            </a:r>
            <a:r>
              <a:rPr sz="2400" i="1" spc="10" dirty="0">
                <a:latin typeface="Georgia"/>
                <a:cs typeface="Georgia"/>
              </a:rPr>
              <a:t> </a:t>
            </a:r>
            <a:r>
              <a:rPr sz="2400" i="1" spc="-15" dirty="0">
                <a:latin typeface="Georgia"/>
                <a:cs typeface="Georgia"/>
              </a:rPr>
              <a:t>tui</a:t>
            </a:r>
            <a:r>
              <a:rPr sz="2400" i="1" spc="-5" dirty="0">
                <a:latin typeface="Georgia"/>
                <a:cs typeface="Georgia"/>
              </a:rPr>
              <a:t>t</a:t>
            </a:r>
            <a:r>
              <a:rPr sz="2400" i="1" spc="-15" dirty="0">
                <a:latin typeface="Georgia"/>
                <a:cs typeface="Georgia"/>
              </a:rPr>
              <a:t>ion</a:t>
            </a:r>
            <a:r>
              <a:rPr sz="2400" i="1" spc="20" dirty="0">
                <a:latin typeface="Georgia"/>
                <a:cs typeface="Georgia"/>
              </a:rPr>
              <a:t> </a:t>
            </a:r>
            <a:r>
              <a:rPr sz="2400" i="1" spc="-15" dirty="0">
                <a:latin typeface="Georgia"/>
                <a:cs typeface="Georgia"/>
              </a:rPr>
              <a:t>i</a:t>
            </a:r>
            <a:r>
              <a:rPr sz="2400" i="1" spc="-10" dirty="0">
                <a:latin typeface="Georgia"/>
                <a:cs typeface="Georgia"/>
              </a:rPr>
              <a:t>s</a:t>
            </a:r>
            <a:r>
              <a:rPr sz="2400" i="1" spc="5" dirty="0">
                <a:latin typeface="Georgia"/>
                <a:cs typeface="Georgia"/>
              </a:rPr>
              <a:t> </a:t>
            </a:r>
            <a:r>
              <a:rPr sz="2400" i="1" spc="-10" dirty="0">
                <a:latin typeface="Georgia"/>
                <a:cs typeface="Georgia"/>
              </a:rPr>
              <a:t>causing</a:t>
            </a:r>
            <a:r>
              <a:rPr sz="2400" i="1" dirty="0">
                <a:latin typeface="Georgia"/>
                <a:cs typeface="Georgia"/>
              </a:rPr>
              <a:t> </a:t>
            </a:r>
            <a:r>
              <a:rPr sz="2400" i="1" spc="-20" dirty="0">
                <a:latin typeface="Georgia"/>
                <a:cs typeface="Georgia"/>
              </a:rPr>
              <a:t>som</a:t>
            </a:r>
            <a:r>
              <a:rPr sz="2400" i="1" spc="-10" dirty="0">
                <a:latin typeface="Georgia"/>
                <a:cs typeface="Georgia"/>
              </a:rPr>
              <a:t>e</a:t>
            </a:r>
            <a:r>
              <a:rPr sz="2400" i="1" spc="35" dirty="0">
                <a:latin typeface="Georgia"/>
                <a:cs typeface="Georgia"/>
              </a:rPr>
              <a:t> </a:t>
            </a:r>
            <a:r>
              <a:rPr sz="2400" i="1" spc="-15" dirty="0">
                <a:latin typeface="Georgia"/>
                <a:cs typeface="Georgia"/>
              </a:rPr>
              <a:t>potentia</a:t>
            </a:r>
            <a:r>
              <a:rPr sz="2400" i="1" spc="-10" dirty="0">
                <a:latin typeface="Georgia"/>
                <a:cs typeface="Georgia"/>
              </a:rPr>
              <a:t>l</a:t>
            </a:r>
            <a:r>
              <a:rPr sz="2400" i="1" spc="30" dirty="0">
                <a:latin typeface="Georgia"/>
                <a:cs typeface="Georgia"/>
              </a:rPr>
              <a:t> </a:t>
            </a:r>
            <a:r>
              <a:rPr sz="2400" i="1" spc="-15" dirty="0">
                <a:latin typeface="Georgia"/>
                <a:cs typeface="Georgia"/>
              </a:rPr>
              <a:t>stud</a:t>
            </a:r>
            <a:r>
              <a:rPr sz="2400" i="1" spc="-5" dirty="0">
                <a:latin typeface="Georgia"/>
                <a:cs typeface="Georgia"/>
              </a:rPr>
              <a:t>e</a:t>
            </a:r>
            <a:r>
              <a:rPr sz="2400" i="1" spc="-10" dirty="0">
                <a:latin typeface="Georgia"/>
                <a:cs typeface="Georgia"/>
              </a:rPr>
              <a:t>nts</a:t>
            </a:r>
            <a:r>
              <a:rPr sz="2400" i="1" spc="15" dirty="0">
                <a:latin typeface="Georgia"/>
                <a:cs typeface="Georgia"/>
              </a:rPr>
              <a:t> </a:t>
            </a:r>
            <a:r>
              <a:rPr sz="2400" i="1" spc="-15" dirty="0" smtClean="0">
                <a:latin typeface="Georgia"/>
                <a:cs typeface="Georgia"/>
              </a:rPr>
              <a:t>to</a:t>
            </a:r>
            <a:r>
              <a:rPr sz="2400" i="1" spc="10" dirty="0" smtClean="0">
                <a:latin typeface="Georgia"/>
                <a:cs typeface="Georgia"/>
              </a:rPr>
              <a:t> </a:t>
            </a:r>
            <a:r>
              <a:rPr sz="2400" i="1" spc="-15" dirty="0">
                <a:latin typeface="Georgia"/>
                <a:cs typeface="Georgia"/>
              </a:rPr>
              <a:t>r</a:t>
            </a:r>
            <a:r>
              <a:rPr sz="2400" i="1" spc="-5" dirty="0">
                <a:latin typeface="Georgia"/>
                <a:cs typeface="Georgia"/>
              </a:rPr>
              <a:t>e</a:t>
            </a:r>
            <a:r>
              <a:rPr sz="2400" i="1" spc="-10" dirty="0">
                <a:latin typeface="Georgia"/>
                <a:cs typeface="Georgia"/>
              </a:rPr>
              <a:t>consider</a:t>
            </a:r>
            <a:r>
              <a:rPr sz="2400" i="1" spc="20" dirty="0">
                <a:latin typeface="Georgia"/>
                <a:cs typeface="Georgia"/>
              </a:rPr>
              <a:t> </a:t>
            </a:r>
            <a:r>
              <a:rPr sz="2400" i="1" spc="-15" dirty="0">
                <a:latin typeface="Georgia"/>
                <a:cs typeface="Georgia"/>
              </a:rPr>
              <a:t>th</a:t>
            </a:r>
            <a:r>
              <a:rPr sz="2400" i="1" spc="-10" dirty="0">
                <a:latin typeface="Georgia"/>
                <a:cs typeface="Georgia"/>
              </a:rPr>
              <a:t>e</a:t>
            </a:r>
            <a:r>
              <a:rPr sz="2400" i="1" spc="15" dirty="0">
                <a:latin typeface="Georgia"/>
                <a:cs typeface="Georgia"/>
              </a:rPr>
              <a:t> </a:t>
            </a:r>
            <a:r>
              <a:rPr sz="2400" i="1" spc="-20" dirty="0">
                <a:latin typeface="Georgia"/>
                <a:cs typeface="Georgia"/>
              </a:rPr>
              <a:t>wor</a:t>
            </a:r>
            <a:r>
              <a:rPr sz="2400" i="1" spc="-5" dirty="0">
                <a:latin typeface="Georgia"/>
                <a:cs typeface="Georgia"/>
              </a:rPr>
              <a:t>t</a:t>
            </a:r>
            <a:r>
              <a:rPr sz="2400" i="1" spc="-15" dirty="0">
                <a:latin typeface="Georgia"/>
                <a:cs typeface="Georgia"/>
              </a:rPr>
              <a:t>h</a:t>
            </a:r>
            <a:r>
              <a:rPr sz="2400" i="1" spc="20" dirty="0">
                <a:latin typeface="Georgia"/>
                <a:cs typeface="Georgia"/>
              </a:rPr>
              <a:t> </a:t>
            </a:r>
            <a:r>
              <a:rPr sz="2400" i="1" spc="-20" dirty="0">
                <a:latin typeface="Georgia"/>
                <a:cs typeface="Georgia"/>
              </a:rPr>
              <a:t>o</a:t>
            </a:r>
            <a:r>
              <a:rPr sz="2400" i="1" spc="-10" dirty="0">
                <a:latin typeface="Georgia"/>
                <a:cs typeface="Georgia"/>
              </a:rPr>
              <a:t>f</a:t>
            </a:r>
            <a:r>
              <a:rPr sz="2400" i="1" spc="10" dirty="0">
                <a:latin typeface="Georgia"/>
                <a:cs typeface="Georgia"/>
              </a:rPr>
              <a:t> </a:t>
            </a:r>
            <a:r>
              <a:rPr sz="2400" i="1" spc="-15" dirty="0">
                <a:latin typeface="Georgia"/>
                <a:cs typeface="Georgia"/>
              </a:rPr>
              <a:t>a</a:t>
            </a:r>
            <a:r>
              <a:rPr sz="2400" i="1" dirty="0">
                <a:latin typeface="Georgia"/>
                <a:cs typeface="Georgia"/>
              </a:rPr>
              <a:t> </a:t>
            </a:r>
            <a:r>
              <a:rPr sz="2400" i="1" spc="-10" dirty="0">
                <a:latin typeface="Georgia"/>
                <a:cs typeface="Georgia"/>
              </a:rPr>
              <a:t>coll</a:t>
            </a:r>
            <a:r>
              <a:rPr sz="2400" i="1" spc="-5" dirty="0">
                <a:latin typeface="Georgia"/>
                <a:cs typeface="Georgia"/>
              </a:rPr>
              <a:t>e</a:t>
            </a:r>
            <a:r>
              <a:rPr sz="2400" i="1" spc="-25" dirty="0">
                <a:latin typeface="Georgia"/>
                <a:cs typeface="Georgia"/>
              </a:rPr>
              <a:t>g</a:t>
            </a:r>
            <a:r>
              <a:rPr sz="2400" i="1" spc="-10" dirty="0">
                <a:latin typeface="Georgia"/>
                <a:cs typeface="Georgia"/>
              </a:rPr>
              <a:t>e</a:t>
            </a:r>
            <a:r>
              <a:rPr sz="2400" i="1" spc="10" dirty="0">
                <a:latin typeface="Georgia"/>
                <a:cs typeface="Georgia"/>
              </a:rPr>
              <a:t> </a:t>
            </a:r>
            <a:r>
              <a:rPr sz="2400" i="1" spc="-20" dirty="0">
                <a:latin typeface="Georgia"/>
                <a:cs typeface="Georgia"/>
              </a:rPr>
              <a:t>d</a:t>
            </a:r>
            <a:r>
              <a:rPr sz="2400" i="1" spc="-5" dirty="0">
                <a:latin typeface="Georgia"/>
                <a:cs typeface="Georgia"/>
              </a:rPr>
              <a:t>e</a:t>
            </a:r>
            <a:r>
              <a:rPr sz="2400" i="1" spc="-25" dirty="0">
                <a:latin typeface="Georgia"/>
                <a:cs typeface="Georgia"/>
              </a:rPr>
              <a:t>g</a:t>
            </a:r>
            <a:r>
              <a:rPr sz="2400" i="1" spc="-15" dirty="0">
                <a:latin typeface="Georgia"/>
                <a:cs typeface="Georgia"/>
              </a:rPr>
              <a:t>r</a:t>
            </a:r>
            <a:r>
              <a:rPr sz="2400" i="1" spc="-5" dirty="0">
                <a:latin typeface="Georgia"/>
                <a:cs typeface="Georgia"/>
              </a:rPr>
              <a:t>e</a:t>
            </a:r>
            <a:r>
              <a:rPr sz="2400" i="1" spc="-10" dirty="0">
                <a:latin typeface="Georgia"/>
                <a:cs typeface="Georgia"/>
              </a:rPr>
              <a:t>e</a:t>
            </a:r>
            <a:r>
              <a:rPr sz="2400" i="1" spc="-10" dirty="0" smtClean="0">
                <a:latin typeface="Georgia"/>
                <a:cs typeface="Georgia"/>
              </a:rPr>
              <a:t>.</a:t>
            </a:r>
            <a:r>
              <a:rPr sz="2400" i="1" spc="50" dirty="0" smtClean="0">
                <a:latin typeface="Georgia"/>
                <a:cs typeface="Georgia"/>
              </a:rPr>
              <a:t> </a:t>
            </a:r>
            <a:r>
              <a:rPr sz="2400" b="1" spc="-20" dirty="0">
                <a:solidFill>
                  <a:srgbClr val="D16248"/>
                </a:solidFill>
                <a:latin typeface="Georgia"/>
                <a:cs typeface="Georgia"/>
              </a:rPr>
              <a:t>Many </a:t>
            </a:r>
            <a:r>
              <a:rPr sz="2400" b="1" spc="-15" dirty="0">
                <a:solidFill>
                  <a:srgbClr val="D16248"/>
                </a:solidFill>
                <a:latin typeface="Georgia"/>
                <a:cs typeface="Georgia"/>
              </a:rPr>
              <a:t>p</a:t>
            </a:r>
            <a:r>
              <a:rPr sz="2400" b="1" spc="-25" dirty="0">
                <a:solidFill>
                  <a:srgbClr val="D16248"/>
                </a:solidFill>
                <a:latin typeface="Georgia"/>
                <a:cs typeface="Georgia"/>
              </a:rPr>
              <a:t>eo</a:t>
            </a:r>
            <a:r>
              <a:rPr sz="2400" b="1" spc="-15" dirty="0">
                <a:solidFill>
                  <a:srgbClr val="D16248"/>
                </a:solidFill>
                <a:latin typeface="Georgia"/>
                <a:cs typeface="Georgia"/>
              </a:rPr>
              <a:t>p</a:t>
            </a:r>
            <a:r>
              <a:rPr sz="2400" b="1" spc="-20" dirty="0">
                <a:solidFill>
                  <a:srgbClr val="D16248"/>
                </a:solidFill>
                <a:latin typeface="Georgia"/>
                <a:cs typeface="Georgia"/>
              </a:rPr>
              <a:t>l</a:t>
            </a:r>
            <a:r>
              <a:rPr sz="2400" b="1" spc="-15" dirty="0">
                <a:solidFill>
                  <a:srgbClr val="D16248"/>
                </a:solidFill>
                <a:latin typeface="Georgia"/>
                <a:cs typeface="Georgia"/>
              </a:rPr>
              <a:t>e</a:t>
            </a:r>
            <a:r>
              <a:rPr sz="2400" b="1" spc="10" dirty="0">
                <a:solidFill>
                  <a:srgbClr val="D16248"/>
                </a:solidFill>
                <a:latin typeface="Georgia"/>
                <a:cs typeface="Georgia"/>
              </a:rPr>
              <a:t> </a:t>
            </a:r>
            <a:r>
              <a:rPr sz="2400" b="1" spc="-15" dirty="0">
                <a:solidFill>
                  <a:srgbClr val="D16248"/>
                </a:solidFill>
                <a:latin typeface="Georgia"/>
                <a:cs typeface="Georgia"/>
              </a:rPr>
              <a:t>f</a:t>
            </a:r>
            <a:r>
              <a:rPr sz="2400" b="1" spc="-25" dirty="0">
                <a:solidFill>
                  <a:srgbClr val="D16248"/>
                </a:solidFill>
                <a:latin typeface="Georgia"/>
                <a:cs typeface="Georgia"/>
              </a:rPr>
              <a:t>ee</a:t>
            </a:r>
            <a:r>
              <a:rPr sz="2400" b="1" spc="-10" dirty="0">
                <a:solidFill>
                  <a:srgbClr val="D16248"/>
                </a:solidFill>
                <a:latin typeface="Georgia"/>
                <a:cs typeface="Georgia"/>
              </a:rPr>
              <a:t>l</a:t>
            </a:r>
            <a:r>
              <a:rPr sz="2400" b="1" spc="25" dirty="0">
                <a:solidFill>
                  <a:srgbClr val="D16248"/>
                </a:solidFill>
                <a:latin typeface="Georgia"/>
                <a:cs typeface="Georgia"/>
              </a:rPr>
              <a:t> </a:t>
            </a:r>
            <a:r>
              <a:rPr sz="2400" b="1" spc="-20" dirty="0">
                <a:solidFill>
                  <a:srgbClr val="D16248"/>
                </a:solidFill>
                <a:latin typeface="Georgia"/>
                <a:cs typeface="Georgia"/>
              </a:rPr>
              <a:t>th</a:t>
            </a:r>
            <a:r>
              <a:rPr sz="2400" b="1" spc="-25" dirty="0">
                <a:solidFill>
                  <a:srgbClr val="D16248"/>
                </a:solidFill>
                <a:latin typeface="Georgia"/>
                <a:cs typeface="Georgia"/>
              </a:rPr>
              <a:t>a</a:t>
            </a:r>
            <a:r>
              <a:rPr sz="2400" b="1" dirty="0">
                <a:solidFill>
                  <a:srgbClr val="D16248"/>
                </a:solidFill>
                <a:latin typeface="Georgia"/>
                <a:cs typeface="Georgia"/>
              </a:rPr>
              <a:t>t</a:t>
            </a:r>
            <a:r>
              <a:rPr sz="2400" b="1" spc="5" dirty="0">
                <a:solidFill>
                  <a:srgbClr val="D16248"/>
                </a:solidFill>
                <a:latin typeface="Georgia"/>
                <a:cs typeface="Georgia"/>
              </a:rPr>
              <a:t> </a:t>
            </a:r>
            <a:r>
              <a:rPr sz="2400" b="1" spc="-20" dirty="0">
                <a:solidFill>
                  <a:srgbClr val="D16248"/>
                </a:solidFill>
                <a:latin typeface="Georgia"/>
                <a:cs typeface="Georgia"/>
              </a:rPr>
              <a:t>des</a:t>
            </a:r>
            <a:r>
              <a:rPr sz="2400" b="1" spc="-10" dirty="0">
                <a:solidFill>
                  <a:srgbClr val="D16248"/>
                </a:solidFill>
                <a:latin typeface="Georgia"/>
                <a:cs typeface="Georgia"/>
              </a:rPr>
              <a:t>pite</a:t>
            </a:r>
            <a:r>
              <a:rPr sz="2400" b="1" spc="10" dirty="0">
                <a:solidFill>
                  <a:srgbClr val="D16248"/>
                </a:solidFill>
                <a:latin typeface="Georgia"/>
                <a:cs typeface="Georgia"/>
              </a:rPr>
              <a:t> </a:t>
            </a:r>
            <a:r>
              <a:rPr sz="2400" b="1" spc="-20" dirty="0">
                <a:solidFill>
                  <a:srgbClr val="D16248"/>
                </a:solidFill>
                <a:latin typeface="Georgia"/>
                <a:cs typeface="Georgia"/>
              </a:rPr>
              <a:t>th</a:t>
            </a:r>
            <a:r>
              <a:rPr sz="2400" b="1" spc="-15" dirty="0">
                <a:solidFill>
                  <a:srgbClr val="D16248"/>
                </a:solidFill>
                <a:latin typeface="Georgia"/>
                <a:cs typeface="Georgia"/>
              </a:rPr>
              <a:t>e</a:t>
            </a:r>
            <a:r>
              <a:rPr sz="2400" b="1" spc="-5" dirty="0">
                <a:solidFill>
                  <a:srgbClr val="D16248"/>
                </a:solidFill>
                <a:latin typeface="Georgia"/>
                <a:cs typeface="Georgia"/>
              </a:rPr>
              <a:t> </a:t>
            </a:r>
            <a:r>
              <a:rPr sz="2400" b="1" spc="-15" dirty="0" smtClean="0">
                <a:solidFill>
                  <a:srgbClr val="D16248"/>
                </a:solidFill>
                <a:latin typeface="Georgia"/>
                <a:cs typeface="Georgia"/>
              </a:rPr>
              <a:t>c</a:t>
            </a:r>
            <a:r>
              <a:rPr sz="2400" b="1" spc="-25" dirty="0" smtClean="0">
                <a:solidFill>
                  <a:srgbClr val="D16248"/>
                </a:solidFill>
                <a:latin typeface="Georgia"/>
                <a:cs typeface="Georgia"/>
              </a:rPr>
              <a:t>o</a:t>
            </a:r>
            <a:r>
              <a:rPr sz="2400" b="1" spc="-10" dirty="0" smtClean="0">
                <a:solidFill>
                  <a:srgbClr val="D16248"/>
                </a:solidFill>
                <a:latin typeface="Georgia"/>
                <a:cs typeface="Georgia"/>
              </a:rPr>
              <a:t>st</a:t>
            </a:r>
            <a:r>
              <a:rPr lang="en-US" sz="2400" b="1" spc="-10" dirty="0" smtClean="0">
                <a:solidFill>
                  <a:srgbClr val="D16248"/>
                </a:solidFill>
                <a:latin typeface="Georgia"/>
                <a:cs typeface="Georgia"/>
              </a:rPr>
              <a:t>,</a:t>
            </a:r>
            <a:r>
              <a:rPr sz="2400" b="1" spc="15" dirty="0" smtClean="0">
                <a:solidFill>
                  <a:srgbClr val="D16248"/>
                </a:solidFill>
                <a:latin typeface="Georgia"/>
                <a:cs typeface="Georgia"/>
              </a:rPr>
              <a:t> </a:t>
            </a:r>
            <a:r>
              <a:rPr sz="2400" b="1" spc="-15" dirty="0">
                <a:solidFill>
                  <a:srgbClr val="D16248"/>
                </a:solidFill>
                <a:latin typeface="Georgia"/>
                <a:cs typeface="Georgia"/>
              </a:rPr>
              <a:t>a</a:t>
            </a:r>
            <a:r>
              <a:rPr sz="2400" b="1" dirty="0">
                <a:solidFill>
                  <a:srgbClr val="D16248"/>
                </a:solidFill>
                <a:latin typeface="Georgia"/>
                <a:cs typeface="Georgia"/>
              </a:rPr>
              <a:t> </a:t>
            </a:r>
            <a:r>
              <a:rPr sz="2400" b="1" spc="-15" dirty="0">
                <a:solidFill>
                  <a:srgbClr val="D16248"/>
                </a:solidFill>
                <a:latin typeface="Georgia"/>
                <a:cs typeface="Georgia"/>
              </a:rPr>
              <a:t>c</a:t>
            </a:r>
            <a:r>
              <a:rPr sz="2400" b="1" spc="-25" dirty="0">
                <a:solidFill>
                  <a:srgbClr val="D16248"/>
                </a:solidFill>
                <a:latin typeface="Georgia"/>
                <a:cs typeface="Georgia"/>
              </a:rPr>
              <a:t>o</a:t>
            </a:r>
            <a:r>
              <a:rPr sz="2400" b="1" spc="-15" dirty="0">
                <a:solidFill>
                  <a:srgbClr val="D16248"/>
                </a:solidFill>
                <a:latin typeface="Georgia"/>
                <a:cs typeface="Georgia"/>
              </a:rPr>
              <a:t>l</a:t>
            </a:r>
            <a:r>
              <a:rPr sz="2400" b="1" spc="-20" dirty="0">
                <a:solidFill>
                  <a:srgbClr val="D16248"/>
                </a:solidFill>
                <a:latin typeface="Georgia"/>
                <a:cs typeface="Georgia"/>
              </a:rPr>
              <a:t>le</a:t>
            </a:r>
            <a:r>
              <a:rPr sz="2400" b="1" spc="-15" dirty="0">
                <a:solidFill>
                  <a:srgbClr val="D16248"/>
                </a:solidFill>
                <a:latin typeface="Georgia"/>
                <a:cs typeface="Georgia"/>
              </a:rPr>
              <a:t>ge</a:t>
            </a:r>
            <a:r>
              <a:rPr sz="2400" b="1" spc="30" dirty="0">
                <a:solidFill>
                  <a:srgbClr val="D16248"/>
                </a:solidFill>
                <a:latin typeface="Georgia"/>
                <a:cs typeface="Georgia"/>
              </a:rPr>
              <a:t> </a:t>
            </a:r>
            <a:r>
              <a:rPr sz="2400" b="1" spc="-20" dirty="0">
                <a:solidFill>
                  <a:srgbClr val="D16248"/>
                </a:solidFill>
                <a:latin typeface="Georgia"/>
                <a:cs typeface="Georgia"/>
              </a:rPr>
              <a:t>de</a:t>
            </a:r>
            <a:r>
              <a:rPr sz="2400" b="1" spc="-25" dirty="0">
                <a:solidFill>
                  <a:srgbClr val="D16248"/>
                </a:solidFill>
                <a:latin typeface="Georgia"/>
                <a:cs typeface="Georgia"/>
              </a:rPr>
              <a:t>g</a:t>
            </a:r>
            <a:r>
              <a:rPr sz="2400" b="1" spc="-10" dirty="0">
                <a:solidFill>
                  <a:srgbClr val="D16248"/>
                </a:solidFill>
                <a:latin typeface="Georgia"/>
                <a:cs typeface="Georgia"/>
              </a:rPr>
              <a:t>r</a:t>
            </a:r>
            <a:r>
              <a:rPr sz="2400" b="1" spc="-25" dirty="0">
                <a:solidFill>
                  <a:srgbClr val="D16248"/>
                </a:solidFill>
                <a:latin typeface="Georgia"/>
                <a:cs typeface="Georgia"/>
              </a:rPr>
              <a:t>e</a:t>
            </a:r>
            <a:r>
              <a:rPr sz="2400" b="1" spc="-15" dirty="0">
                <a:solidFill>
                  <a:srgbClr val="D16248"/>
                </a:solidFill>
                <a:latin typeface="Georgia"/>
                <a:cs typeface="Georgia"/>
              </a:rPr>
              <a:t>e</a:t>
            </a:r>
            <a:r>
              <a:rPr sz="2400" b="1" spc="35" dirty="0">
                <a:solidFill>
                  <a:srgbClr val="D16248"/>
                </a:solidFill>
                <a:latin typeface="Georgia"/>
                <a:cs typeface="Georgia"/>
              </a:rPr>
              <a:t> </a:t>
            </a:r>
            <a:r>
              <a:rPr sz="2400" b="1" spc="-10" dirty="0">
                <a:solidFill>
                  <a:srgbClr val="D16248"/>
                </a:solidFill>
                <a:latin typeface="Georgia"/>
                <a:cs typeface="Georgia"/>
              </a:rPr>
              <a:t>is</a:t>
            </a:r>
            <a:r>
              <a:rPr sz="2400" b="1" spc="5" dirty="0">
                <a:solidFill>
                  <a:srgbClr val="D16248"/>
                </a:solidFill>
                <a:latin typeface="Georgia"/>
                <a:cs typeface="Georgia"/>
              </a:rPr>
              <a:t> </a:t>
            </a:r>
            <a:r>
              <a:rPr sz="2400" b="1" spc="-10" dirty="0">
                <a:solidFill>
                  <a:srgbClr val="D16248"/>
                </a:solidFill>
                <a:latin typeface="Georgia"/>
                <a:cs typeface="Georgia"/>
              </a:rPr>
              <a:t>still</a:t>
            </a:r>
            <a:r>
              <a:rPr sz="2400" b="1" spc="-5" dirty="0">
                <a:solidFill>
                  <a:srgbClr val="D16248"/>
                </a:solidFill>
                <a:latin typeface="Georgia"/>
                <a:cs typeface="Georgia"/>
              </a:rPr>
              <a:t> </a:t>
            </a:r>
            <a:r>
              <a:rPr sz="2400" b="1" spc="-25" dirty="0">
                <a:solidFill>
                  <a:srgbClr val="D16248"/>
                </a:solidFill>
                <a:latin typeface="Georgia"/>
                <a:cs typeface="Georgia"/>
              </a:rPr>
              <a:t>e</a:t>
            </a:r>
            <a:r>
              <a:rPr sz="2400" b="1" spc="-10" dirty="0">
                <a:solidFill>
                  <a:srgbClr val="D16248"/>
                </a:solidFill>
                <a:latin typeface="Georgia"/>
                <a:cs typeface="Georgia"/>
              </a:rPr>
              <a:t>xtr</a:t>
            </a:r>
            <a:r>
              <a:rPr sz="2400" b="1" spc="-25" dirty="0">
                <a:solidFill>
                  <a:srgbClr val="D16248"/>
                </a:solidFill>
                <a:latin typeface="Georgia"/>
                <a:cs typeface="Georgia"/>
              </a:rPr>
              <a:t>eme</a:t>
            </a:r>
            <a:r>
              <a:rPr sz="2400" b="1" spc="-15" dirty="0">
                <a:solidFill>
                  <a:srgbClr val="D16248"/>
                </a:solidFill>
                <a:latin typeface="Georgia"/>
                <a:cs typeface="Georgia"/>
              </a:rPr>
              <a:t>ly</a:t>
            </a:r>
            <a:r>
              <a:rPr sz="2400" b="1" spc="-10" dirty="0">
                <a:solidFill>
                  <a:srgbClr val="D16248"/>
                </a:solidFill>
                <a:latin typeface="Georgia"/>
                <a:cs typeface="Georgia"/>
              </a:rPr>
              <a:t> </a:t>
            </a:r>
            <a:r>
              <a:rPr sz="2400" b="1" spc="-15" dirty="0">
                <a:solidFill>
                  <a:srgbClr val="D16248"/>
                </a:solidFill>
                <a:latin typeface="Georgia"/>
                <a:cs typeface="Georgia"/>
              </a:rPr>
              <a:t>valuab</a:t>
            </a:r>
            <a:r>
              <a:rPr sz="2400" b="1" spc="-20" dirty="0">
                <a:solidFill>
                  <a:srgbClr val="D16248"/>
                </a:solidFill>
                <a:latin typeface="Georgia"/>
                <a:cs typeface="Georgia"/>
              </a:rPr>
              <a:t>l</a:t>
            </a:r>
            <a:r>
              <a:rPr sz="2400" b="1" spc="-15" dirty="0">
                <a:solidFill>
                  <a:srgbClr val="D16248"/>
                </a:solidFill>
                <a:latin typeface="Georgia"/>
                <a:cs typeface="Georgia"/>
              </a:rPr>
              <a:t>e</a:t>
            </a:r>
            <a:r>
              <a:rPr sz="2400" b="1" spc="10" dirty="0">
                <a:solidFill>
                  <a:srgbClr val="D16248"/>
                </a:solidFill>
                <a:latin typeface="Georgia"/>
                <a:cs typeface="Georgia"/>
              </a:rPr>
              <a:t> </a:t>
            </a:r>
            <a:r>
              <a:rPr sz="2400" b="1" spc="-15" dirty="0">
                <a:solidFill>
                  <a:srgbClr val="D16248"/>
                </a:solidFill>
                <a:latin typeface="Georgia"/>
                <a:cs typeface="Georgia"/>
              </a:rPr>
              <a:t>and</a:t>
            </a:r>
            <a:r>
              <a:rPr sz="2400" b="1" spc="15" dirty="0">
                <a:solidFill>
                  <a:srgbClr val="D16248"/>
                </a:solidFill>
                <a:latin typeface="Georgia"/>
                <a:cs typeface="Georgia"/>
              </a:rPr>
              <a:t> </a:t>
            </a:r>
            <a:r>
              <a:rPr sz="2400" b="1" spc="-25" dirty="0">
                <a:solidFill>
                  <a:srgbClr val="D16248"/>
                </a:solidFill>
                <a:latin typeface="Georgia"/>
                <a:cs typeface="Georgia"/>
              </a:rPr>
              <a:t>wo</a:t>
            </a:r>
            <a:r>
              <a:rPr sz="2400" b="1" spc="-15" dirty="0">
                <a:solidFill>
                  <a:srgbClr val="D16248"/>
                </a:solidFill>
                <a:latin typeface="Georgia"/>
                <a:cs typeface="Georgia"/>
              </a:rPr>
              <a:t>rth</a:t>
            </a:r>
            <a:r>
              <a:rPr sz="2400" b="1" spc="15" dirty="0">
                <a:solidFill>
                  <a:srgbClr val="D16248"/>
                </a:solidFill>
                <a:latin typeface="Georgia"/>
                <a:cs typeface="Georgia"/>
              </a:rPr>
              <a:t> </a:t>
            </a:r>
            <a:r>
              <a:rPr sz="2400" b="1" spc="-20" dirty="0">
                <a:solidFill>
                  <a:srgbClr val="D16248"/>
                </a:solidFill>
                <a:latin typeface="Georgia"/>
                <a:cs typeface="Georgia"/>
              </a:rPr>
              <a:t>th</a:t>
            </a:r>
            <a:r>
              <a:rPr sz="2400" b="1" spc="-15" dirty="0">
                <a:solidFill>
                  <a:srgbClr val="D16248"/>
                </a:solidFill>
                <a:latin typeface="Georgia"/>
                <a:cs typeface="Georgia"/>
              </a:rPr>
              <a:t>e</a:t>
            </a:r>
            <a:r>
              <a:rPr sz="2400" b="1" dirty="0">
                <a:solidFill>
                  <a:srgbClr val="D16248"/>
                </a:solidFill>
                <a:latin typeface="Georgia"/>
                <a:cs typeface="Georgia"/>
              </a:rPr>
              <a:t> </a:t>
            </a:r>
            <a:r>
              <a:rPr sz="2400" b="1" spc="-10" dirty="0" smtClean="0">
                <a:solidFill>
                  <a:srgbClr val="D16248"/>
                </a:solidFill>
                <a:latin typeface="Georgia"/>
                <a:cs typeface="Georgia"/>
              </a:rPr>
              <a:t>ef</a:t>
            </a:r>
            <a:r>
              <a:rPr sz="2400" b="1" spc="-20" dirty="0" smtClean="0">
                <a:solidFill>
                  <a:srgbClr val="D16248"/>
                </a:solidFill>
                <a:latin typeface="Georgia"/>
                <a:cs typeface="Georgia"/>
              </a:rPr>
              <a:t>fo</a:t>
            </a:r>
            <a:r>
              <a:rPr sz="2400" b="1" spc="-10" dirty="0" smtClean="0">
                <a:solidFill>
                  <a:srgbClr val="D16248"/>
                </a:solidFill>
                <a:latin typeface="Georgia"/>
                <a:cs typeface="Georgia"/>
              </a:rPr>
              <a:t>rt.</a:t>
            </a:r>
            <a:r>
              <a:rPr lang="en-US" sz="2400" b="1" dirty="0">
                <a:solidFill>
                  <a:srgbClr val="D16248"/>
                </a:solidFill>
                <a:latin typeface="Georgia"/>
                <a:cs typeface="Georgia"/>
              </a:rPr>
              <a:t> </a:t>
            </a:r>
            <a:r>
              <a:rPr sz="2400" b="1" spc="-25" dirty="0" smtClean="0">
                <a:solidFill>
                  <a:srgbClr val="D16248"/>
                </a:solidFill>
                <a:latin typeface="Georgia"/>
                <a:cs typeface="Georgia"/>
              </a:rPr>
              <a:t>H</a:t>
            </a:r>
            <a:r>
              <a:rPr sz="2400" b="1" spc="-30" dirty="0" smtClean="0">
                <a:solidFill>
                  <a:srgbClr val="D16248"/>
                </a:solidFill>
                <a:latin typeface="Georgia"/>
                <a:cs typeface="Georgia"/>
              </a:rPr>
              <a:t>o</a:t>
            </a:r>
            <a:r>
              <a:rPr sz="2400" b="1" spc="-25" dirty="0" smtClean="0">
                <a:solidFill>
                  <a:srgbClr val="D16248"/>
                </a:solidFill>
                <a:latin typeface="Georgia"/>
                <a:cs typeface="Georgia"/>
              </a:rPr>
              <a:t>we</a:t>
            </a:r>
            <a:r>
              <a:rPr sz="2400" b="1" spc="-10" dirty="0" smtClean="0">
                <a:solidFill>
                  <a:srgbClr val="D16248"/>
                </a:solidFill>
                <a:latin typeface="Georgia"/>
                <a:cs typeface="Georgia"/>
              </a:rPr>
              <a:t>ver</a:t>
            </a:r>
            <a:r>
              <a:rPr sz="2400" b="1" spc="-10" dirty="0">
                <a:solidFill>
                  <a:srgbClr val="D16248"/>
                </a:solidFill>
                <a:latin typeface="Georgia"/>
                <a:cs typeface="Georgia"/>
              </a:rPr>
              <a:t>,</a:t>
            </a:r>
            <a:r>
              <a:rPr sz="2400" b="1" spc="40" dirty="0">
                <a:solidFill>
                  <a:srgbClr val="D16248"/>
                </a:solidFill>
                <a:latin typeface="Georgia"/>
                <a:cs typeface="Georgia"/>
              </a:rPr>
              <a:t> </a:t>
            </a:r>
            <a:r>
              <a:rPr sz="2400" b="1" spc="-25" dirty="0">
                <a:solidFill>
                  <a:srgbClr val="D16248"/>
                </a:solidFill>
                <a:latin typeface="Georgia"/>
                <a:cs typeface="Georgia"/>
              </a:rPr>
              <a:t>o</a:t>
            </a:r>
            <a:r>
              <a:rPr sz="2400" b="1" spc="-20" dirty="0">
                <a:solidFill>
                  <a:srgbClr val="D16248"/>
                </a:solidFill>
                <a:latin typeface="Georgia"/>
                <a:cs typeface="Georgia"/>
              </a:rPr>
              <a:t>the</a:t>
            </a:r>
            <a:r>
              <a:rPr sz="2400" b="1" spc="-10" dirty="0">
                <a:solidFill>
                  <a:srgbClr val="D16248"/>
                </a:solidFill>
                <a:latin typeface="Georgia"/>
                <a:cs typeface="Georgia"/>
              </a:rPr>
              <a:t>r</a:t>
            </a:r>
            <a:r>
              <a:rPr sz="2400" b="1" spc="25" dirty="0">
                <a:solidFill>
                  <a:srgbClr val="D16248"/>
                </a:solidFill>
                <a:latin typeface="Georgia"/>
                <a:cs typeface="Georgia"/>
              </a:rPr>
              <a:t> </a:t>
            </a:r>
            <a:r>
              <a:rPr sz="2400" b="1" spc="-15" dirty="0">
                <a:solidFill>
                  <a:srgbClr val="D16248"/>
                </a:solidFill>
                <a:latin typeface="Georgia"/>
                <a:cs typeface="Georgia"/>
              </a:rPr>
              <a:t>pe</a:t>
            </a:r>
            <a:r>
              <a:rPr sz="2400" b="1" spc="-25" dirty="0">
                <a:solidFill>
                  <a:srgbClr val="D16248"/>
                </a:solidFill>
                <a:latin typeface="Georgia"/>
                <a:cs typeface="Georgia"/>
              </a:rPr>
              <a:t>o</a:t>
            </a:r>
            <a:r>
              <a:rPr sz="2400" b="1" spc="-10" dirty="0">
                <a:solidFill>
                  <a:srgbClr val="D16248"/>
                </a:solidFill>
                <a:latin typeface="Georgia"/>
                <a:cs typeface="Georgia"/>
              </a:rPr>
              <a:t>ple</a:t>
            </a:r>
            <a:r>
              <a:rPr sz="2400" b="1" spc="20" dirty="0">
                <a:solidFill>
                  <a:srgbClr val="D16248"/>
                </a:solidFill>
                <a:latin typeface="Georgia"/>
                <a:cs typeface="Georgia"/>
              </a:rPr>
              <a:t> </a:t>
            </a:r>
            <a:r>
              <a:rPr sz="2400" b="1" spc="-15" dirty="0">
                <a:solidFill>
                  <a:srgbClr val="D16248"/>
                </a:solidFill>
                <a:latin typeface="Georgia"/>
                <a:cs typeface="Georgia"/>
              </a:rPr>
              <a:t>fe</a:t>
            </a:r>
            <a:r>
              <a:rPr sz="2400" b="1" spc="-25" dirty="0">
                <a:solidFill>
                  <a:srgbClr val="D16248"/>
                </a:solidFill>
                <a:latin typeface="Georgia"/>
                <a:cs typeface="Georgia"/>
              </a:rPr>
              <a:t>e</a:t>
            </a:r>
            <a:r>
              <a:rPr sz="2400" b="1" spc="-10" dirty="0">
                <a:solidFill>
                  <a:srgbClr val="D16248"/>
                </a:solidFill>
                <a:latin typeface="Georgia"/>
                <a:cs typeface="Georgia"/>
              </a:rPr>
              <a:t>l</a:t>
            </a:r>
            <a:r>
              <a:rPr sz="2400" b="1" spc="25" dirty="0">
                <a:solidFill>
                  <a:srgbClr val="D16248"/>
                </a:solidFill>
                <a:latin typeface="Georgia"/>
                <a:cs typeface="Georgia"/>
              </a:rPr>
              <a:t> </a:t>
            </a:r>
            <a:r>
              <a:rPr sz="2400" b="1" spc="-20" dirty="0">
                <a:solidFill>
                  <a:srgbClr val="D16248"/>
                </a:solidFill>
                <a:latin typeface="Georgia"/>
                <a:cs typeface="Georgia"/>
              </a:rPr>
              <a:t>tha</a:t>
            </a:r>
            <a:r>
              <a:rPr sz="2400" b="1" spc="-10" dirty="0">
                <a:solidFill>
                  <a:srgbClr val="D16248"/>
                </a:solidFill>
                <a:latin typeface="Georgia"/>
                <a:cs typeface="Georgia"/>
              </a:rPr>
              <a:t>t</a:t>
            </a:r>
            <a:r>
              <a:rPr sz="2400" b="1" dirty="0">
                <a:solidFill>
                  <a:srgbClr val="D16248"/>
                </a:solidFill>
                <a:latin typeface="Georgia"/>
                <a:cs typeface="Georgia"/>
              </a:rPr>
              <a:t> </a:t>
            </a:r>
            <a:r>
              <a:rPr sz="2400" b="1" spc="-15" dirty="0">
                <a:solidFill>
                  <a:srgbClr val="D16248"/>
                </a:solidFill>
                <a:latin typeface="Georgia"/>
                <a:cs typeface="Georgia"/>
              </a:rPr>
              <a:t>a</a:t>
            </a:r>
            <a:r>
              <a:rPr sz="2400" b="1" spc="-5" dirty="0">
                <a:solidFill>
                  <a:srgbClr val="D16248"/>
                </a:solidFill>
                <a:latin typeface="Georgia"/>
                <a:cs typeface="Georgia"/>
              </a:rPr>
              <a:t> </a:t>
            </a:r>
            <a:r>
              <a:rPr sz="2400" b="1" spc="-20" dirty="0">
                <a:solidFill>
                  <a:srgbClr val="D16248"/>
                </a:solidFill>
                <a:latin typeface="Georgia"/>
                <a:cs typeface="Georgia"/>
              </a:rPr>
              <a:t>col</a:t>
            </a:r>
            <a:r>
              <a:rPr sz="2400" b="1" spc="-15" dirty="0">
                <a:solidFill>
                  <a:srgbClr val="D16248"/>
                </a:solidFill>
                <a:latin typeface="Georgia"/>
                <a:cs typeface="Georgia"/>
              </a:rPr>
              <a:t>l</a:t>
            </a:r>
            <a:r>
              <a:rPr sz="2400" b="1" spc="-25" dirty="0">
                <a:solidFill>
                  <a:srgbClr val="D16248"/>
                </a:solidFill>
                <a:latin typeface="Georgia"/>
                <a:cs typeface="Georgia"/>
              </a:rPr>
              <a:t>e</a:t>
            </a:r>
            <a:r>
              <a:rPr sz="2400" b="1" spc="-15" dirty="0">
                <a:solidFill>
                  <a:srgbClr val="D16248"/>
                </a:solidFill>
                <a:latin typeface="Georgia"/>
                <a:cs typeface="Georgia"/>
              </a:rPr>
              <a:t>ge</a:t>
            </a:r>
            <a:r>
              <a:rPr sz="2400" b="1" spc="25" dirty="0">
                <a:solidFill>
                  <a:srgbClr val="D16248"/>
                </a:solidFill>
                <a:latin typeface="Georgia"/>
                <a:cs typeface="Georgia"/>
              </a:rPr>
              <a:t> </a:t>
            </a:r>
            <a:r>
              <a:rPr sz="2400" b="1" spc="-20" dirty="0">
                <a:solidFill>
                  <a:srgbClr val="D16248"/>
                </a:solidFill>
                <a:latin typeface="Georgia"/>
                <a:cs typeface="Georgia"/>
              </a:rPr>
              <a:t>degr</a:t>
            </a:r>
            <a:r>
              <a:rPr sz="2400" b="1" spc="-25" dirty="0">
                <a:solidFill>
                  <a:srgbClr val="D16248"/>
                </a:solidFill>
                <a:latin typeface="Georgia"/>
                <a:cs typeface="Georgia"/>
              </a:rPr>
              <a:t>e</a:t>
            </a:r>
            <a:r>
              <a:rPr sz="2400" b="1" spc="-15" dirty="0">
                <a:solidFill>
                  <a:srgbClr val="D16248"/>
                </a:solidFill>
                <a:latin typeface="Georgia"/>
                <a:cs typeface="Georgia"/>
              </a:rPr>
              <a:t>e</a:t>
            </a:r>
            <a:r>
              <a:rPr sz="2400" b="1" spc="35" dirty="0">
                <a:solidFill>
                  <a:srgbClr val="D16248"/>
                </a:solidFill>
                <a:latin typeface="Georgia"/>
                <a:cs typeface="Georgia"/>
              </a:rPr>
              <a:t> </a:t>
            </a:r>
            <a:r>
              <a:rPr sz="2400" b="1" spc="-10" dirty="0">
                <a:solidFill>
                  <a:srgbClr val="D16248"/>
                </a:solidFill>
                <a:latin typeface="Georgia"/>
                <a:cs typeface="Georgia"/>
              </a:rPr>
              <a:t>is</a:t>
            </a:r>
            <a:r>
              <a:rPr sz="2400" b="1" spc="5" dirty="0">
                <a:solidFill>
                  <a:srgbClr val="D16248"/>
                </a:solidFill>
                <a:latin typeface="Georgia"/>
                <a:cs typeface="Georgia"/>
              </a:rPr>
              <a:t> </a:t>
            </a:r>
            <a:r>
              <a:rPr sz="2400" b="1" spc="-15" dirty="0">
                <a:solidFill>
                  <a:srgbClr val="D16248"/>
                </a:solidFill>
                <a:latin typeface="Georgia"/>
                <a:cs typeface="Georgia"/>
              </a:rPr>
              <a:t>no</a:t>
            </a:r>
            <a:r>
              <a:rPr sz="2400" b="1" spc="10" dirty="0">
                <a:solidFill>
                  <a:srgbClr val="D16248"/>
                </a:solidFill>
                <a:latin typeface="Georgia"/>
                <a:cs typeface="Georgia"/>
              </a:rPr>
              <a:t> </a:t>
            </a:r>
            <a:r>
              <a:rPr sz="2400" b="1" spc="-15" dirty="0">
                <a:solidFill>
                  <a:srgbClr val="D16248"/>
                </a:solidFill>
                <a:latin typeface="Georgia"/>
                <a:cs typeface="Georgia"/>
              </a:rPr>
              <a:t>l</a:t>
            </a:r>
            <a:r>
              <a:rPr sz="2400" b="1" spc="-25" dirty="0">
                <a:solidFill>
                  <a:srgbClr val="D16248"/>
                </a:solidFill>
                <a:latin typeface="Georgia"/>
                <a:cs typeface="Georgia"/>
              </a:rPr>
              <a:t>o</a:t>
            </a:r>
            <a:r>
              <a:rPr sz="2400" b="1" spc="-15" dirty="0">
                <a:solidFill>
                  <a:srgbClr val="D16248"/>
                </a:solidFill>
                <a:latin typeface="Georgia"/>
                <a:cs typeface="Georgia"/>
              </a:rPr>
              <a:t>ng</a:t>
            </a:r>
            <a:r>
              <a:rPr sz="2400" b="1" spc="-25" dirty="0">
                <a:solidFill>
                  <a:srgbClr val="D16248"/>
                </a:solidFill>
                <a:latin typeface="Georgia"/>
                <a:cs typeface="Georgia"/>
              </a:rPr>
              <a:t>e</a:t>
            </a:r>
            <a:r>
              <a:rPr sz="2400" b="1" spc="-10" dirty="0">
                <a:solidFill>
                  <a:srgbClr val="D16248"/>
                </a:solidFill>
                <a:latin typeface="Georgia"/>
                <a:cs typeface="Georgia"/>
              </a:rPr>
              <a:t>r</a:t>
            </a:r>
            <a:r>
              <a:rPr sz="2400" b="1" spc="40" dirty="0">
                <a:solidFill>
                  <a:srgbClr val="D16248"/>
                </a:solidFill>
                <a:latin typeface="Georgia"/>
                <a:cs typeface="Georgia"/>
              </a:rPr>
              <a:t> </a:t>
            </a:r>
            <a:r>
              <a:rPr sz="2400" b="1" spc="-25" dirty="0">
                <a:solidFill>
                  <a:srgbClr val="D16248"/>
                </a:solidFill>
                <a:latin typeface="Georgia"/>
                <a:cs typeface="Georgia"/>
              </a:rPr>
              <a:t>wo</a:t>
            </a:r>
            <a:r>
              <a:rPr sz="2400" b="1" spc="-15" dirty="0">
                <a:solidFill>
                  <a:srgbClr val="D16248"/>
                </a:solidFill>
                <a:latin typeface="Georgia"/>
                <a:cs typeface="Georgia"/>
              </a:rPr>
              <a:t>rth</a:t>
            </a:r>
            <a:r>
              <a:rPr sz="2400" b="1" spc="15" dirty="0">
                <a:solidFill>
                  <a:srgbClr val="D16248"/>
                </a:solidFill>
                <a:latin typeface="Georgia"/>
                <a:cs typeface="Georgia"/>
              </a:rPr>
              <a:t> </a:t>
            </a:r>
            <a:r>
              <a:rPr sz="2400" b="1" spc="-20" dirty="0">
                <a:solidFill>
                  <a:srgbClr val="D16248"/>
                </a:solidFill>
                <a:latin typeface="Georgia"/>
                <a:cs typeface="Georgia"/>
              </a:rPr>
              <a:t>th</a:t>
            </a:r>
            <a:r>
              <a:rPr sz="2400" b="1" spc="-15" dirty="0">
                <a:solidFill>
                  <a:srgbClr val="D16248"/>
                </a:solidFill>
                <a:latin typeface="Georgia"/>
                <a:cs typeface="Georgia"/>
              </a:rPr>
              <a:t>e</a:t>
            </a:r>
            <a:r>
              <a:rPr sz="2400" b="1" dirty="0">
                <a:solidFill>
                  <a:srgbClr val="D16248"/>
                </a:solidFill>
                <a:latin typeface="Georgia"/>
                <a:cs typeface="Georgia"/>
              </a:rPr>
              <a:t> </a:t>
            </a:r>
            <a:r>
              <a:rPr sz="2400" b="1" spc="-20" dirty="0">
                <a:solidFill>
                  <a:srgbClr val="D16248"/>
                </a:solidFill>
                <a:latin typeface="Georgia"/>
                <a:cs typeface="Georgia"/>
              </a:rPr>
              <a:t>time</a:t>
            </a:r>
            <a:r>
              <a:rPr sz="2400" b="1" spc="-10" dirty="0">
                <a:solidFill>
                  <a:srgbClr val="D16248"/>
                </a:solidFill>
                <a:latin typeface="Georgia"/>
                <a:cs typeface="Georgia"/>
              </a:rPr>
              <a:t>,</a:t>
            </a:r>
            <a:r>
              <a:rPr sz="2400" b="1" spc="20" dirty="0">
                <a:solidFill>
                  <a:srgbClr val="D16248"/>
                </a:solidFill>
                <a:latin typeface="Georgia"/>
                <a:cs typeface="Georgia"/>
              </a:rPr>
              <a:t> </a:t>
            </a:r>
            <a:r>
              <a:rPr sz="2400" b="1" spc="-25" dirty="0">
                <a:solidFill>
                  <a:srgbClr val="D16248"/>
                </a:solidFill>
                <a:latin typeface="Georgia"/>
                <a:cs typeface="Georgia"/>
              </a:rPr>
              <a:t>mo</a:t>
            </a:r>
            <a:r>
              <a:rPr sz="2400" b="1" spc="-15" dirty="0">
                <a:solidFill>
                  <a:srgbClr val="D16248"/>
                </a:solidFill>
                <a:latin typeface="Georgia"/>
                <a:cs typeface="Georgia"/>
              </a:rPr>
              <a:t>ney,</a:t>
            </a:r>
            <a:r>
              <a:rPr sz="2400" b="1" spc="15" dirty="0">
                <a:solidFill>
                  <a:srgbClr val="D16248"/>
                </a:solidFill>
                <a:latin typeface="Georgia"/>
                <a:cs typeface="Georgia"/>
              </a:rPr>
              <a:t> </a:t>
            </a:r>
            <a:r>
              <a:rPr sz="2400" b="1" spc="-15" dirty="0">
                <a:solidFill>
                  <a:srgbClr val="D16248"/>
                </a:solidFill>
                <a:latin typeface="Georgia"/>
                <a:cs typeface="Georgia"/>
              </a:rPr>
              <a:t>and</a:t>
            </a:r>
            <a:r>
              <a:rPr sz="2400" b="1" spc="15" dirty="0">
                <a:solidFill>
                  <a:srgbClr val="D16248"/>
                </a:solidFill>
                <a:latin typeface="Georgia"/>
                <a:cs typeface="Georgia"/>
              </a:rPr>
              <a:t> </a:t>
            </a:r>
            <a:r>
              <a:rPr sz="2400" b="1" spc="-10" dirty="0">
                <a:solidFill>
                  <a:srgbClr val="D16248"/>
                </a:solidFill>
                <a:latin typeface="Georgia"/>
                <a:cs typeface="Georgia"/>
              </a:rPr>
              <a:t>ef</a:t>
            </a:r>
            <a:r>
              <a:rPr sz="2400" b="1" spc="-20" dirty="0">
                <a:solidFill>
                  <a:srgbClr val="D16248"/>
                </a:solidFill>
                <a:latin typeface="Georgia"/>
                <a:cs typeface="Georgia"/>
              </a:rPr>
              <a:t>fo</a:t>
            </a:r>
            <a:r>
              <a:rPr sz="2400" b="1" spc="-10" dirty="0">
                <a:solidFill>
                  <a:srgbClr val="D16248"/>
                </a:solidFill>
                <a:latin typeface="Georgia"/>
                <a:cs typeface="Georgia"/>
              </a:rPr>
              <a:t>rt</a:t>
            </a:r>
            <a:r>
              <a:rPr sz="2400" b="1" spc="30" dirty="0">
                <a:solidFill>
                  <a:srgbClr val="D16248"/>
                </a:solidFill>
                <a:latin typeface="Georgia"/>
                <a:cs typeface="Georgia"/>
              </a:rPr>
              <a:t> </a:t>
            </a:r>
            <a:r>
              <a:rPr sz="2400" b="1" spc="-10" dirty="0">
                <a:solidFill>
                  <a:srgbClr val="D16248"/>
                </a:solidFill>
                <a:latin typeface="Georgia"/>
                <a:cs typeface="Georgia"/>
              </a:rPr>
              <a:t>it</a:t>
            </a:r>
            <a:r>
              <a:rPr sz="2400" b="1" spc="-5" dirty="0">
                <a:solidFill>
                  <a:srgbClr val="D16248"/>
                </a:solidFill>
                <a:latin typeface="Georgia"/>
                <a:cs typeface="Georgia"/>
              </a:rPr>
              <a:t> </a:t>
            </a:r>
            <a:r>
              <a:rPr sz="2400" b="1" spc="-20" dirty="0">
                <a:solidFill>
                  <a:srgbClr val="D16248"/>
                </a:solidFill>
                <a:latin typeface="Georgia"/>
                <a:cs typeface="Georgia"/>
              </a:rPr>
              <a:t>take</a:t>
            </a:r>
            <a:r>
              <a:rPr sz="2400" b="1" spc="-10" dirty="0">
                <a:solidFill>
                  <a:srgbClr val="D16248"/>
                </a:solidFill>
                <a:latin typeface="Georgia"/>
                <a:cs typeface="Georgia"/>
              </a:rPr>
              <a:t>s</a:t>
            </a:r>
            <a:r>
              <a:rPr sz="2400" b="1" spc="10" dirty="0">
                <a:solidFill>
                  <a:srgbClr val="D16248"/>
                </a:solidFill>
                <a:latin typeface="Georgia"/>
                <a:cs typeface="Georgia"/>
              </a:rPr>
              <a:t> </a:t>
            </a:r>
            <a:r>
              <a:rPr sz="2400" b="1" spc="-15" dirty="0">
                <a:solidFill>
                  <a:srgbClr val="D16248"/>
                </a:solidFill>
                <a:latin typeface="Georgia"/>
                <a:cs typeface="Georgia"/>
              </a:rPr>
              <a:t>to</a:t>
            </a:r>
            <a:r>
              <a:rPr sz="2400" b="1" spc="5" dirty="0">
                <a:solidFill>
                  <a:srgbClr val="D16248"/>
                </a:solidFill>
                <a:latin typeface="Georgia"/>
                <a:cs typeface="Georgia"/>
              </a:rPr>
              <a:t> </a:t>
            </a:r>
            <a:r>
              <a:rPr sz="2400" b="1" spc="-10" dirty="0">
                <a:solidFill>
                  <a:srgbClr val="D16248"/>
                </a:solidFill>
                <a:latin typeface="Georgia"/>
                <a:cs typeface="Georgia"/>
              </a:rPr>
              <a:t>attain</a:t>
            </a:r>
            <a:r>
              <a:rPr sz="2400" b="1" spc="15" dirty="0">
                <a:solidFill>
                  <a:srgbClr val="D16248"/>
                </a:solidFill>
                <a:latin typeface="Georgia"/>
                <a:cs typeface="Georgia"/>
              </a:rPr>
              <a:t> </a:t>
            </a:r>
            <a:r>
              <a:rPr sz="2400" b="1" spc="-25" dirty="0" smtClean="0">
                <a:solidFill>
                  <a:srgbClr val="D16248"/>
                </a:solidFill>
                <a:latin typeface="Georgia"/>
                <a:cs typeface="Georgia"/>
              </a:rPr>
              <a:t>o</a:t>
            </a:r>
            <a:r>
              <a:rPr sz="2400" b="1" spc="-10" dirty="0" smtClean="0">
                <a:solidFill>
                  <a:srgbClr val="D16248"/>
                </a:solidFill>
                <a:latin typeface="Georgia"/>
                <a:cs typeface="Georgia"/>
              </a:rPr>
              <a:t>ne.</a:t>
            </a:r>
            <a:r>
              <a:rPr lang="en-US" sz="2400" b="1" dirty="0">
                <a:solidFill>
                  <a:srgbClr val="D16248"/>
                </a:solidFill>
                <a:latin typeface="Georgia"/>
                <a:cs typeface="Georgia"/>
              </a:rPr>
              <a:t> </a:t>
            </a:r>
            <a:r>
              <a:rPr sz="2400" i="1" spc="-15" dirty="0" smtClean="0">
                <a:latin typeface="Georgia"/>
                <a:cs typeface="Georgia"/>
              </a:rPr>
              <a:t>A</a:t>
            </a:r>
            <a:r>
              <a:rPr sz="2400" i="1" spc="5" dirty="0" smtClean="0">
                <a:latin typeface="Georgia"/>
                <a:cs typeface="Georgia"/>
              </a:rPr>
              <a:t> </a:t>
            </a:r>
            <a:r>
              <a:rPr sz="2400" i="1" spc="-10" dirty="0">
                <a:latin typeface="Georgia"/>
                <a:cs typeface="Georgia"/>
              </a:rPr>
              <a:t>coll</a:t>
            </a:r>
            <a:r>
              <a:rPr sz="2400" i="1" spc="-5" dirty="0">
                <a:latin typeface="Georgia"/>
                <a:cs typeface="Georgia"/>
              </a:rPr>
              <a:t>e</a:t>
            </a:r>
            <a:r>
              <a:rPr sz="2400" i="1" spc="-25" dirty="0">
                <a:latin typeface="Georgia"/>
                <a:cs typeface="Georgia"/>
              </a:rPr>
              <a:t>g</a:t>
            </a:r>
            <a:r>
              <a:rPr sz="2400" i="1" spc="-10" dirty="0">
                <a:latin typeface="Georgia"/>
                <a:cs typeface="Georgia"/>
              </a:rPr>
              <a:t>e</a:t>
            </a:r>
            <a:r>
              <a:rPr sz="2400" i="1" spc="10" dirty="0">
                <a:latin typeface="Georgia"/>
                <a:cs typeface="Georgia"/>
              </a:rPr>
              <a:t> </a:t>
            </a:r>
            <a:r>
              <a:rPr sz="2400" i="1" spc="-20" dirty="0">
                <a:latin typeface="Georgia"/>
                <a:cs typeface="Georgia"/>
              </a:rPr>
              <a:t>d</a:t>
            </a:r>
            <a:r>
              <a:rPr sz="2400" i="1" spc="-5" dirty="0">
                <a:latin typeface="Georgia"/>
                <a:cs typeface="Georgia"/>
              </a:rPr>
              <a:t>e</a:t>
            </a:r>
            <a:r>
              <a:rPr sz="2400" i="1" spc="-25" dirty="0">
                <a:latin typeface="Georgia"/>
                <a:cs typeface="Georgia"/>
              </a:rPr>
              <a:t>g</a:t>
            </a:r>
            <a:r>
              <a:rPr sz="2400" i="1" spc="-15" dirty="0">
                <a:latin typeface="Georgia"/>
                <a:cs typeface="Georgia"/>
              </a:rPr>
              <a:t>r</a:t>
            </a:r>
            <a:r>
              <a:rPr sz="2400" i="1" spc="-5" dirty="0">
                <a:latin typeface="Georgia"/>
                <a:cs typeface="Georgia"/>
              </a:rPr>
              <a:t>e</a:t>
            </a:r>
            <a:r>
              <a:rPr sz="2400" i="1" spc="-10" dirty="0">
                <a:latin typeface="Georgia"/>
                <a:cs typeface="Georgia"/>
              </a:rPr>
              <a:t>e</a:t>
            </a:r>
            <a:r>
              <a:rPr sz="2400" i="1" spc="10" dirty="0">
                <a:latin typeface="Georgia"/>
                <a:cs typeface="Georgia"/>
              </a:rPr>
              <a:t> </a:t>
            </a:r>
            <a:r>
              <a:rPr sz="2400" i="1" spc="-15" dirty="0">
                <a:latin typeface="Georgia"/>
                <a:cs typeface="Georgia"/>
              </a:rPr>
              <a:t>i</a:t>
            </a:r>
            <a:r>
              <a:rPr sz="2400" i="1" spc="-10" dirty="0">
                <a:latin typeface="Georgia"/>
                <a:cs typeface="Georgia"/>
              </a:rPr>
              <a:t>s</a:t>
            </a:r>
            <a:r>
              <a:rPr sz="2400" i="1" spc="5" dirty="0">
                <a:latin typeface="Georgia"/>
                <a:cs typeface="Georgia"/>
              </a:rPr>
              <a:t> </a:t>
            </a:r>
            <a:r>
              <a:rPr sz="2400" i="1" spc="-20" dirty="0">
                <a:latin typeface="Georgia"/>
                <a:cs typeface="Georgia"/>
              </a:rPr>
              <a:t>wor</a:t>
            </a:r>
            <a:r>
              <a:rPr sz="2400" i="1" spc="-5" dirty="0">
                <a:latin typeface="Georgia"/>
                <a:cs typeface="Georgia"/>
              </a:rPr>
              <a:t>t</a:t>
            </a:r>
            <a:r>
              <a:rPr sz="2400" i="1" spc="-15" dirty="0">
                <a:latin typeface="Georgia"/>
                <a:cs typeface="Georgia"/>
              </a:rPr>
              <a:t>h</a:t>
            </a:r>
            <a:r>
              <a:rPr sz="2400" i="1" spc="20" dirty="0">
                <a:latin typeface="Georgia"/>
                <a:cs typeface="Georgia"/>
              </a:rPr>
              <a:t> </a:t>
            </a:r>
            <a:r>
              <a:rPr sz="2400" i="1" spc="-15" dirty="0">
                <a:latin typeface="Georgia"/>
                <a:cs typeface="Georgia"/>
              </a:rPr>
              <a:t>th</a:t>
            </a:r>
            <a:r>
              <a:rPr sz="2400" i="1" spc="-10" dirty="0">
                <a:latin typeface="Georgia"/>
                <a:cs typeface="Georgia"/>
              </a:rPr>
              <a:t>e</a:t>
            </a:r>
            <a:r>
              <a:rPr sz="2400" i="1" spc="15" dirty="0">
                <a:latin typeface="Georgia"/>
                <a:cs typeface="Georgia"/>
              </a:rPr>
              <a:t> </a:t>
            </a:r>
            <a:r>
              <a:rPr sz="2400" i="1" spc="-15" dirty="0">
                <a:latin typeface="Georgia"/>
                <a:cs typeface="Georgia"/>
              </a:rPr>
              <a:t>tui</a:t>
            </a:r>
            <a:r>
              <a:rPr sz="2400" i="1" spc="-5" dirty="0">
                <a:latin typeface="Georgia"/>
                <a:cs typeface="Georgia"/>
              </a:rPr>
              <a:t>t</a:t>
            </a:r>
            <a:r>
              <a:rPr sz="2400" i="1" spc="-15" dirty="0">
                <a:latin typeface="Georgia"/>
                <a:cs typeface="Georgia"/>
              </a:rPr>
              <a:t>ion</a:t>
            </a:r>
            <a:r>
              <a:rPr sz="2400" i="1" spc="20" dirty="0">
                <a:latin typeface="Georgia"/>
                <a:cs typeface="Georgia"/>
              </a:rPr>
              <a:t> </a:t>
            </a:r>
            <a:r>
              <a:rPr sz="2400" i="1" spc="-10" dirty="0">
                <a:latin typeface="Georgia"/>
                <a:cs typeface="Georgia"/>
              </a:rPr>
              <a:t>cost</a:t>
            </a:r>
            <a:r>
              <a:rPr sz="2400" i="1" spc="10" dirty="0">
                <a:latin typeface="Georgia"/>
                <a:cs typeface="Georgia"/>
              </a:rPr>
              <a:t> </a:t>
            </a:r>
            <a:r>
              <a:rPr sz="2400" i="1" spc="-25" dirty="0">
                <a:latin typeface="Georgia"/>
                <a:cs typeface="Georgia"/>
              </a:rPr>
              <a:t>b</a:t>
            </a:r>
            <a:r>
              <a:rPr sz="2400" i="1" spc="-10" dirty="0">
                <a:latin typeface="Georgia"/>
                <a:cs typeface="Georgia"/>
              </a:rPr>
              <a:t>e</a:t>
            </a:r>
            <a:r>
              <a:rPr sz="2400" i="1" spc="-5" dirty="0">
                <a:latin typeface="Georgia"/>
                <a:cs typeface="Georgia"/>
              </a:rPr>
              <a:t>c</a:t>
            </a:r>
            <a:r>
              <a:rPr sz="2400" i="1" spc="-25" dirty="0">
                <a:latin typeface="Georgia"/>
                <a:cs typeface="Georgia"/>
              </a:rPr>
              <a:t>a</a:t>
            </a:r>
            <a:r>
              <a:rPr sz="2400" i="1" spc="-15" dirty="0">
                <a:latin typeface="Georgia"/>
                <a:cs typeface="Georgia"/>
              </a:rPr>
              <a:t>us</a:t>
            </a:r>
            <a:r>
              <a:rPr sz="2400" i="1" spc="-10" dirty="0">
                <a:latin typeface="Georgia"/>
                <a:cs typeface="Georgia"/>
              </a:rPr>
              <a:t>e</a:t>
            </a:r>
            <a:r>
              <a:rPr sz="2400" i="1" spc="20" dirty="0">
                <a:latin typeface="Georgia"/>
                <a:cs typeface="Georgia"/>
              </a:rPr>
              <a:t> </a:t>
            </a:r>
            <a:r>
              <a:rPr sz="2400" i="1" spc="-15" dirty="0">
                <a:latin typeface="Georgia"/>
                <a:cs typeface="Georgia"/>
              </a:rPr>
              <a:t>it provid</a:t>
            </a:r>
            <a:r>
              <a:rPr sz="2400" i="1" spc="-5" dirty="0">
                <a:latin typeface="Georgia"/>
                <a:cs typeface="Georgia"/>
              </a:rPr>
              <a:t>e</a:t>
            </a:r>
            <a:r>
              <a:rPr sz="2400" i="1" spc="-10" dirty="0">
                <a:latin typeface="Georgia"/>
                <a:cs typeface="Georgia"/>
              </a:rPr>
              <a:t>s</a:t>
            </a:r>
            <a:r>
              <a:rPr sz="2400" i="1" spc="5" dirty="0">
                <a:latin typeface="Georgia"/>
                <a:cs typeface="Georgia"/>
              </a:rPr>
              <a:t> </a:t>
            </a:r>
            <a:r>
              <a:rPr sz="2400" i="1" spc="-25" dirty="0">
                <a:latin typeface="Georgia"/>
                <a:cs typeface="Georgia"/>
              </a:rPr>
              <a:t>g</a:t>
            </a:r>
            <a:r>
              <a:rPr sz="2400" i="1" spc="-15" dirty="0">
                <a:latin typeface="Georgia"/>
                <a:cs typeface="Georgia"/>
              </a:rPr>
              <a:t>raduat</a:t>
            </a:r>
            <a:r>
              <a:rPr sz="2400" i="1" spc="-5" dirty="0">
                <a:latin typeface="Georgia"/>
                <a:cs typeface="Georgia"/>
              </a:rPr>
              <a:t>e</a:t>
            </a:r>
            <a:r>
              <a:rPr sz="2400" i="1" spc="-10" dirty="0">
                <a:latin typeface="Georgia"/>
                <a:cs typeface="Georgia"/>
              </a:rPr>
              <a:t>s</a:t>
            </a:r>
            <a:r>
              <a:rPr sz="2400" i="1" spc="30" dirty="0">
                <a:latin typeface="Georgia"/>
                <a:cs typeface="Georgia"/>
              </a:rPr>
              <a:t> </a:t>
            </a:r>
            <a:r>
              <a:rPr sz="2400" i="1" spc="-20" dirty="0">
                <a:latin typeface="Georgia"/>
                <a:cs typeface="Georgia"/>
              </a:rPr>
              <a:t>mor</a:t>
            </a:r>
            <a:r>
              <a:rPr sz="2400" i="1" spc="-10" dirty="0">
                <a:latin typeface="Georgia"/>
                <a:cs typeface="Georgia"/>
              </a:rPr>
              <a:t>e</a:t>
            </a:r>
            <a:r>
              <a:rPr sz="2400" i="1" spc="15" dirty="0">
                <a:latin typeface="Georgia"/>
                <a:cs typeface="Georgia"/>
              </a:rPr>
              <a:t> </a:t>
            </a:r>
            <a:r>
              <a:rPr sz="2400" i="1" spc="-20" dirty="0">
                <a:latin typeface="Georgia"/>
                <a:cs typeface="Georgia"/>
              </a:rPr>
              <a:t>op</a:t>
            </a:r>
            <a:r>
              <a:rPr sz="2400" i="1" spc="-25" dirty="0">
                <a:latin typeface="Georgia"/>
                <a:cs typeface="Georgia"/>
              </a:rPr>
              <a:t>p</a:t>
            </a:r>
            <a:r>
              <a:rPr sz="2400" i="1" spc="-15" dirty="0">
                <a:latin typeface="Georgia"/>
                <a:cs typeface="Georgia"/>
              </a:rPr>
              <a:t>or</a:t>
            </a:r>
            <a:r>
              <a:rPr sz="2400" i="1" spc="-10" dirty="0">
                <a:latin typeface="Georgia"/>
                <a:cs typeface="Georgia"/>
              </a:rPr>
              <a:t>t</a:t>
            </a:r>
            <a:r>
              <a:rPr sz="2400" i="1" spc="-15" dirty="0">
                <a:latin typeface="Georgia"/>
                <a:cs typeface="Georgia"/>
              </a:rPr>
              <a:t>unity</a:t>
            </a:r>
            <a:r>
              <a:rPr sz="2400" i="1" spc="-10" dirty="0">
                <a:latin typeface="Georgia"/>
                <a:cs typeface="Georgia"/>
              </a:rPr>
              <a:t>,</a:t>
            </a:r>
            <a:r>
              <a:rPr sz="2400" i="1" spc="45" dirty="0">
                <a:latin typeface="Georgia"/>
                <a:cs typeface="Georgia"/>
              </a:rPr>
              <a:t> </a:t>
            </a:r>
            <a:r>
              <a:rPr sz="2400" i="1" spc="-25" dirty="0">
                <a:latin typeface="Georgia"/>
                <a:cs typeface="Georgia"/>
              </a:rPr>
              <a:t>b</a:t>
            </a:r>
            <a:r>
              <a:rPr sz="2400" i="1" spc="-10" dirty="0">
                <a:latin typeface="Georgia"/>
                <a:cs typeface="Georgia"/>
              </a:rPr>
              <a:t>e</a:t>
            </a:r>
            <a:r>
              <a:rPr sz="2400" i="1" spc="-5" dirty="0">
                <a:latin typeface="Georgia"/>
                <a:cs typeface="Georgia"/>
              </a:rPr>
              <a:t>t</a:t>
            </a:r>
            <a:r>
              <a:rPr sz="2400" i="1" spc="-15" dirty="0">
                <a:latin typeface="Georgia"/>
                <a:cs typeface="Georgia"/>
              </a:rPr>
              <a:t>t</a:t>
            </a:r>
            <a:r>
              <a:rPr sz="2400" i="1" spc="-5" dirty="0">
                <a:latin typeface="Georgia"/>
                <a:cs typeface="Georgia"/>
              </a:rPr>
              <a:t>e</a:t>
            </a:r>
            <a:r>
              <a:rPr sz="2400" i="1" spc="-10" dirty="0">
                <a:latin typeface="Georgia"/>
                <a:cs typeface="Georgia"/>
              </a:rPr>
              <a:t>r</a:t>
            </a:r>
            <a:r>
              <a:rPr sz="2400" i="1" spc="5" dirty="0">
                <a:latin typeface="Georgia"/>
                <a:cs typeface="Georgia"/>
              </a:rPr>
              <a:t> </a:t>
            </a:r>
            <a:r>
              <a:rPr sz="2400" i="1" spc="-15" dirty="0">
                <a:latin typeface="Georgia"/>
                <a:cs typeface="Georgia"/>
              </a:rPr>
              <a:t>emplo</a:t>
            </a:r>
            <a:r>
              <a:rPr sz="2400" i="1" spc="-25" dirty="0">
                <a:latin typeface="Georgia"/>
                <a:cs typeface="Georgia"/>
              </a:rPr>
              <a:t>ym</a:t>
            </a:r>
            <a:r>
              <a:rPr sz="2400" i="1" spc="-10" dirty="0">
                <a:latin typeface="Georgia"/>
                <a:cs typeface="Georgia"/>
              </a:rPr>
              <a:t>ent,</a:t>
            </a:r>
            <a:r>
              <a:rPr sz="2400" i="1" spc="45" dirty="0">
                <a:latin typeface="Georgia"/>
                <a:cs typeface="Georgia"/>
              </a:rPr>
              <a:t> </a:t>
            </a:r>
            <a:r>
              <a:rPr sz="2400" i="1" spc="-25" dirty="0">
                <a:latin typeface="Georgia"/>
                <a:cs typeface="Georgia"/>
              </a:rPr>
              <a:t>a</a:t>
            </a:r>
            <a:r>
              <a:rPr sz="2400" i="1" spc="-15" dirty="0">
                <a:latin typeface="Georgia"/>
                <a:cs typeface="Georgia"/>
              </a:rPr>
              <a:t>nd</a:t>
            </a:r>
            <a:r>
              <a:rPr sz="2400" i="1" spc="5" dirty="0">
                <a:latin typeface="Georgia"/>
                <a:cs typeface="Georgia"/>
              </a:rPr>
              <a:t> </a:t>
            </a:r>
            <a:r>
              <a:rPr sz="2400" i="1" spc="-25" dirty="0">
                <a:latin typeface="Georgia"/>
                <a:cs typeface="Georgia"/>
              </a:rPr>
              <a:t>g</a:t>
            </a:r>
            <a:r>
              <a:rPr sz="2400" i="1" spc="-15" dirty="0">
                <a:latin typeface="Georgia"/>
                <a:cs typeface="Georgia"/>
              </a:rPr>
              <a:t>r</a:t>
            </a:r>
            <a:r>
              <a:rPr sz="2400" i="1" spc="-5" dirty="0">
                <a:latin typeface="Georgia"/>
                <a:cs typeface="Georgia"/>
              </a:rPr>
              <a:t>e</a:t>
            </a:r>
            <a:r>
              <a:rPr sz="2400" i="1" spc="-25" dirty="0">
                <a:latin typeface="Georgia"/>
                <a:cs typeface="Georgia"/>
              </a:rPr>
              <a:t>a</a:t>
            </a:r>
            <a:r>
              <a:rPr sz="2400" i="1" spc="-15" dirty="0">
                <a:latin typeface="Georgia"/>
                <a:cs typeface="Georgia"/>
              </a:rPr>
              <a:t>t</a:t>
            </a:r>
            <a:r>
              <a:rPr sz="2400" i="1" spc="-5" dirty="0">
                <a:latin typeface="Georgia"/>
                <a:cs typeface="Georgia"/>
              </a:rPr>
              <a:t>e</a:t>
            </a:r>
            <a:r>
              <a:rPr sz="2400" i="1" spc="-10" dirty="0">
                <a:latin typeface="Georgia"/>
                <a:cs typeface="Georgia"/>
              </a:rPr>
              <a:t>r</a:t>
            </a:r>
            <a:r>
              <a:rPr sz="2400" i="1" spc="-5" dirty="0">
                <a:latin typeface="Georgia"/>
                <a:cs typeface="Georgia"/>
              </a:rPr>
              <a:t> </a:t>
            </a:r>
            <a:r>
              <a:rPr sz="2400" i="1" spc="-15" dirty="0">
                <a:latin typeface="Georgia"/>
                <a:cs typeface="Georgia"/>
              </a:rPr>
              <a:t>s</a:t>
            </a:r>
            <a:r>
              <a:rPr sz="2400" i="1" spc="-25" dirty="0">
                <a:latin typeface="Georgia"/>
                <a:cs typeface="Georgia"/>
              </a:rPr>
              <a:t>a</a:t>
            </a:r>
            <a:r>
              <a:rPr sz="2400" i="1" spc="-15" dirty="0">
                <a:latin typeface="Georgia"/>
                <a:cs typeface="Georgia"/>
              </a:rPr>
              <a:t>tisf</a:t>
            </a:r>
            <a:r>
              <a:rPr sz="2400" i="1" spc="-25" dirty="0">
                <a:latin typeface="Georgia"/>
                <a:cs typeface="Georgia"/>
              </a:rPr>
              <a:t>a</a:t>
            </a:r>
            <a:r>
              <a:rPr sz="2400" i="1" spc="-10" dirty="0">
                <a:latin typeface="Georgia"/>
                <a:cs typeface="Georgia"/>
              </a:rPr>
              <a:t>ction.</a:t>
            </a:r>
            <a:endParaRPr sz="2400" dirty="0">
              <a:latin typeface="Georgia"/>
              <a:cs typeface="Georg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969260">
              <a:lnSpc>
                <a:spcPct val="100000"/>
              </a:lnSpc>
            </a:pPr>
            <a:r>
              <a:rPr dirty="0"/>
              <a:t>Ru</a:t>
            </a:r>
            <a:r>
              <a:rPr spc="-15" dirty="0"/>
              <a:t>n</a:t>
            </a:r>
            <a:r>
              <a:rPr spc="-5" dirty="0"/>
              <a:t>down</a:t>
            </a:r>
          </a:p>
        </p:txBody>
      </p:sp>
      <p:sp>
        <p:nvSpPr>
          <p:cNvPr id="3" name="object 3"/>
          <p:cNvSpPr txBox="1"/>
          <p:nvPr/>
        </p:nvSpPr>
        <p:spPr>
          <a:xfrm>
            <a:off x="380491" y="1615952"/>
            <a:ext cx="8382510" cy="4061368"/>
          </a:xfrm>
          <a:prstGeom prst="rect">
            <a:avLst/>
          </a:prstGeom>
        </p:spPr>
        <p:txBody>
          <a:bodyPr vert="horz" wrap="square" lIns="0" tIns="0" rIns="0" bIns="0" rtlCol="0">
            <a:spAutoFit/>
          </a:bodyPr>
          <a:lstStyle/>
          <a:p>
            <a:pPr marL="287020" indent="-274320">
              <a:lnSpc>
                <a:spcPct val="150000"/>
              </a:lnSpc>
              <a:buClr>
                <a:srgbClr val="D16248"/>
              </a:buClr>
              <a:buSzPct val="85185"/>
              <a:buFont typeface="Wingdings 2"/>
              <a:buChar char=""/>
              <a:tabLst>
                <a:tab pos="287020" algn="l"/>
                <a:tab pos="4188460" algn="l"/>
              </a:tabLst>
            </a:pPr>
            <a:r>
              <a:rPr sz="2700" dirty="0">
                <a:latin typeface="Georgia"/>
                <a:cs typeface="Georgia"/>
              </a:rPr>
              <a:t>What</a:t>
            </a:r>
            <a:r>
              <a:rPr sz="2700" spc="-10" dirty="0">
                <a:latin typeface="Georgia"/>
                <a:cs typeface="Georgia"/>
              </a:rPr>
              <a:t> </a:t>
            </a:r>
            <a:r>
              <a:rPr sz="2700" dirty="0">
                <a:latin typeface="Georgia"/>
                <a:cs typeface="Georgia"/>
              </a:rPr>
              <a:t>is</a:t>
            </a:r>
            <a:r>
              <a:rPr sz="2700" spc="-15" dirty="0">
                <a:latin typeface="Georgia"/>
                <a:cs typeface="Georgia"/>
              </a:rPr>
              <a:t> </a:t>
            </a:r>
            <a:r>
              <a:rPr sz="2700" spc="-5" dirty="0">
                <a:latin typeface="Georgia"/>
                <a:cs typeface="Georgia"/>
              </a:rPr>
              <a:t>th</a:t>
            </a:r>
            <a:r>
              <a:rPr sz="2700" dirty="0">
                <a:latin typeface="Georgia"/>
                <a:cs typeface="Georgia"/>
              </a:rPr>
              <a:t>e</a:t>
            </a:r>
            <a:r>
              <a:rPr sz="2700" spc="-10" dirty="0">
                <a:latin typeface="Georgia"/>
                <a:cs typeface="Georgia"/>
              </a:rPr>
              <a:t> </a:t>
            </a:r>
            <a:r>
              <a:rPr sz="2700" spc="-5" dirty="0">
                <a:latin typeface="Georgia"/>
                <a:cs typeface="Georgia"/>
              </a:rPr>
              <a:t>EP</a:t>
            </a:r>
            <a:r>
              <a:rPr sz="2700" dirty="0">
                <a:latin typeface="Georgia"/>
                <a:cs typeface="Georgia"/>
              </a:rPr>
              <a:t>E </a:t>
            </a:r>
            <a:r>
              <a:rPr sz="2700" spc="-5" dirty="0">
                <a:latin typeface="Georgia"/>
                <a:cs typeface="Georgia"/>
              </a:rPr>
              <a:t>for</a:t>
            </a:r>
            <a:r>
              <a:rPr sz="2700" spc="-15" dirty="0">
                <a:latin typeface="Georgia"/>
                <a:cs typeface="Georgia"/>
              </a:rPr>
              <a:t>m</a:t>
            </a:r>
            <a:r>
              <a:rPr sz="2700" dirty="0">
                <a:latin typeface="Georgia"/>
                <a:cs typeface="Georgia"/>
              </a:rPr>
              <a:t>at?	</a:t>
            </a:r>
            <a:r>
              <a:rPr sz="2700" spc="-15" dirty="0">
                <a:latin typeface="Georgia"/>
                <a:cs typeface="Georgia"/>
              </a:rPr>
              <a:t>H</a:t>
            </a:r>
            <a:r>
              <a:rPr sz="2700" spc="-5" dirty="0">
                <a:latin typeface="Georgia"/>
                <a:cs typeface="Georgia"/>
              </a:rPr>
              <a:t>o</a:t>
            </a:r>
            <a:r>
              <a:rPr sz="2700" dirty="0">
                <a:latin typeface="Georgia"/>
                <a:cs typeface="Georgia"/>
              </a:rPr>
              <a:t>w is</a:t>
            </a:r>
            <a:r>
              <a:rPr sz="2700" spc="-15" dirty="0">
                <a:latin typeface="Georgia"/>
                <a:cs typeface="Georgia"/>
              </a:rPr>
              <a:t> </a:t>
            </a:r>
            <a:r>
              <a:rPr sz="2700" dirty="0">
                <a:latin typeface="Georgia"/>
                <a:cs typeface="Georgia"/>
              </a:rPr>
              <a:t>it </a:t>
            </a:r>
            <a:r>
              <a:rPr sz="2700" spc="-5" dirty="0">
                <a:latin typeface="Georgia"/>
                <a:cs typeface="Georgia"/>
              </a:rPr>
              <a:t>gr</a:t>
            </a:r>
            <a:r>
              <a:rPr sz="2700" spc="-10" dirty="0">
                <a:latin typeface="Georgia"/>
                <a:cs typeface="Georgia"/>
              </a:rPr>
              <a:t>a</a:t>
            </a:r>
            <a:r>
              <a:rPr sz="2700" spc="-5" dirty="0">
                <a:latin typeface="Georgia"/>
                <a:cs typeface="Georgia"/>
              </a:rPr>
              <a:t>ded?</a:t>
            </a:r>
            <a:endParaRPr sz="2700" dirty="0">
              <a:latin typeface="Georgia"/>
              <a:cs typeface="Georgia"/>
            </a:endParaRPr>
          </a:p>
          <a:p>
            <a:pPr marL="287020" indent="-274320">
              <a:lnSpc>
                <a:spcPct val="150000"/>
              </a:lnSpc>
              <a:spcBef>
                <a:spcPts val="645"/>
              </a:spcBef>
              <a:buClr>
                <a:srgbClr val="D16248"/>
              </a:buClr>
              <a:buSzPct val="85185"/>
              <a:buFont typeface="Wingdings 2"/>
              <a:buChar char=""/>
              <a:tabLst>
                <a:tab pos="287020" algn="l"/>
              </a:tabLst>
            </a:pPr>
            <a:r>
              <a:rPr sz="2700" dirty="0">
                <a:latin typeface="Georgia"/>
                <a:cs typeface="Georgia"/>
              </a:rPr>
              <a:t>Test</a:t>
            </a:r>
            <a:r>
              <a:rPr sz="2700" spc="-20" dirty="0">
                <a:latin typeface="Georgia"/>
                <a:cs typeface="Georgia"/>
              </a:rPr>
              <a:t> </a:t>
            </a:r>
            <a:r>
              <a:rPr sz="2700" spc="-5" dirty="0">
                <a:latin typeface="Georgia"/>
                <a:cs typeface="Georgia"/>
              </a:rPr>
              <a:t>strate</a:t>
            </a:r>
            <a:r>
              <a:rPr sz="2700" spc="5" dirty="0">
                <a:latin typeface="Georgia"/>
                <a:cs typeface="Georgia"/>
              </a:rPr>
              <a:t>g</a:t>
            </a:r>
            <a:r>
              <a:rPr sz="2700" dirty="0">
                <a:latin typeface="Georgia"/>
                <a:cs typeface="Georgia"/>
              </a:rPr>
              <a:t>y</a:t>
            </a:r>
          </a:p>
          <a:p>
            <a:pPr marL="287020" indent="-274320">
              <a:lnSpc>
                <a:spcPct val="150000"/>
              </a:lnSpc>
              <a:spcBef>
                <a:spcPts val="645"/>
              </a:spcBef>
              <a:buClr>
                <a:srgbClr val="D16248"/>
              </a:buClr>
              <a:buSzPct val="85185"/>
              <a:buFont typeface="Wingdings 2"/>
              <a:buChar char=""/>
              <a:tabLst>
                <a:tab pos="287020" algn="l"/>
              </a:tabLst>
            </a:pPr>
            <a:r>
              <a:rPr sz="2700" spc="-15" dirty="0" smtClean="0">
                <a:latin typeface="Georgia"/>
                <a:cs typeface="Georgia"/>
              </a:rPr>
              <a:t>Look</a:t>
            </a:r>
            <a:r>
              <a:rPr sz="2700" spc="-40" dirty="0" smtClean="0">
                <a:latin typeface="Georgia"/>
                <a:cs typeface="Georgia"/>
              </a:rPr>
              <a:t> </a:t>
            </a:r>
            <a:r>
              <a:rPr sz="2700" dirty="0">
                <a:latin typeface="Georgia"/>
                <a:cs typeface="Georgia"/>
              </a:rPr>
              <a:t>at</a:t>
            </a:r>
            <a:r>
              <a:rPr sz="2700" spc="-5" dirty="0">
                <a:latin typeface="Georgia"/>
                <a:cs typeface="Georgia"/>
              </a:rPr>
              <a:t> </a:t>
            </a:r>
            <a:r>
              <a:rPr sz="2700" spc="5" dirty="0" smtClean="0">
                <a:latin typeface="Georgia"/>
                <a:cs typeface="Georgia"/>
              </a:rPr>
              <a:t>p</a:t>
            </a:r>
            <a:r>
              <a:rPr sz="2700" spc="-15" dirty="0" smtClean="0">
                <a:latin typeface="Georgia"/>
                <a:cs typeface="Georgia"/>
              </a:rPr>
              <a:t>ro</a:t>
            </a:r>
            <a:r>
              <a:rPr sz="2700" spc="-35" dirty="0" smtClean="0">
                <a:latin typeface="Georgia"/>
                <a:cs typeface="Georgia"/>
              </a:rPr>
              <a:t>m</a:t>
            </a:r>
            <a:r>
              <a:rPr sz="2700" spc="-5" dirty="0" smtClean="0">
                <a:latin typeface="Georgia"/>
                <a:cs typeface="Georgia"/>
              </a:rPr>
              <a:t>p</a:t>
            </a:r>
            <a:r>
              <a:rPr sz="2700" spc="5" dirty="0" smtClean="0">
                <a:latin typeface="Georgia"/>
                <a:cs typeface="Georgia"/>
              </a:rPr>
              <a:t>t</a:t>
            </a:r>
            <a:r>
              <a:rPr sz="2700" dirty="0" smtClean="0">
                <a:latin typeface="Georgia"/>
                <a:cs typeface="Georgia"/>
              </a:rPr>
              <a:t>s</a:t>
            </a:r>
            <a:r>
              <a:rPr sz="2700" spc="-30" dirty="0" smtClean="0">
                <a:latin typeface="Georgia"/>
                <a:cs typeface="Georgia"/>
              </a:rPr>
              <a:t> </a:t>
            </a:r>
            <a:r>
              <a:rPr sz="2700" spc="-15" dirty="0">
                <a:latin typeface="Georgia"/>
                <a:cs typeface="Georgia"/>
              </a:rPr>
              <a:t>and</a:t>
            </a:r>
            <a:r>
              <a:rPr sz="2700" spc="-5" dirty="0">
                <a:latin typeface="Georgia"/>
                <a:cs typeface="Georgia"/>
              </a:rPr>
              <a:t> </a:t>
            </a:r>
            <a:r>
              <a:rPr sz="2700" spc="-5" dirty="0" smtClean="0">
                <a:latin typeface="Georgia"/>
                <a:cs typeface="Georgia"/>
              </a:rPr>
              <a:t>th</a:t>
            </a:r>
            <a:r>
              <a:rPr sz="2700" spc="5" dirty="0" smtClean="0">
                <a:latin typeface="Georgia"/>
                <a:cs typeface="Georgia"/>
              </a:rPr>
              <a:t>i</a:t>
            </a:r>
            <a:r>
              <a:rPr sz="2700" spc="-15" dirty="0" smtClean="0">
                <a:latin typeface="Georgia"/>
                <a:cs typeface="Georgia"/>
              </a:rPr>
              <a:t>nk</a:t>
            </a:r>
            <a:r>
              <a:rPr sz="2700" spc="5" dirty="0" smtClean="0">
                <a:latin typeface="Georgia"/>
                <a:cs typeface="Georgia"/>
              </a:rPr>
              <a:t> </a:t>
            </a:r>
            <a:r>
              <a:rPr sz="2700" dirty="0">
                <a:latin typeface="Georgia"/>
                <a:cs typeface="Georgia"/>
              </a:rPr>
              <a:t>ab</a:t>
            </a:r>
            <a:r>
              <a:rPr sz="2700" spc="-15" dirty="0">
                <a:latin typeface="Georgia"/>
                <a:cs typeface="Georgia"/>
              </a:rPr>
              <a:t>o</a:t>
            </a:r>
            <a:r>
              <a:rPr sz="2700" spc="-5" dirty="0">
                <a:latin typeface="Georgia"/>
                <a:cs typeface="Georgia"/>
              </a:rPr>
              <a:t>u</a:t>
            </a:r>
            <a:r>
              <a:rPr sz="2700" dirty="0">
                <a:latin typeface="Georgia"/>
                <a:cs typeface="Georgia"/>
              </a:rPr>
              <a:t>t</a:t>
            </a:r>
            <a:r>
              <a:rPr sz="2700" spc="5" dirty="0">
                <a:latin typeface="Georgia"/>
                <a:cs typeface="Georgia"/>
              </a:rPr>
              <a:t> </a:t>
            </a:r>
            <a:r>
              <a:rPr sz="2700" spc="-5" dirty="0" smtClean="0">
                <a:latin typeface="Georgia"/>
                <a:cs typeface="Georgia"/>
              </a:rPr>
              <a:t>the</a:t>
            </a:r>
            <a:r>
              <a:rPr lang="en-US" sz="2700" dirty="0">
                <a:latin typeface="Georgia"/>
                <a:cs typeface="Georgia"/>
              </a:rPr>
              <a:t> </a:t>
            </a:r>
            <a:r>
              <a:rPr sz="2700" dirty="0" smtClean="0">
                <a:latin typeface="Georgia"/>
                <a:cs typeface="Georgia"/>
              </a:rPr>
              <a:t>intro</a:t>
            </a:r>
            <a:r>
              <a:rPr sz="2700" spc="-10" dirty="0" smtClean="0">
                <a:latin typeface="Georgia"/>
                <a:cs typeface="Georgia"/>
              </a:rPr>
              <a:t>d</a:t>
            </a:r>
            <a:r>
              <a:rPr sz="2700" spc="-5" dirty="0" smtClean="0">
                <a:latin typeface="Georgia"/>
                <a:cs typeface="Georgia"/>
              </a:rPr>
              <a:t>u</a:t>
            </a:r>
            <a:r>
              <a:rPr sz="2700" spc="-10" dirty="0" smtClean="0">
                <a:latin typeface="Georgia"/>
                <a:cs typeface="Georgia"/>
              </a:rPr>
              <a:t>c</a:t>
            </a:r>
            <a:r>
              <a:rPr sz="2700" spc="-5" dirty="0" smtClean="0">
                <a:latin typeface="Georgia"/>
                <a:cs typeface="Georgia"/>
              </a:rPr>
              <a:t>tion</a:t>
            </a:r>
            <a:endParaRPr sz="2700" dirty="0">
              <a:latin typeface="Georgia"/>
              <a:cs typeface="Georgia"/>
            </a:endParaRPr>
          </a:p>
          <a:p>
            <a:pPr marL="287020" indent="-274320">
              <a:lnSpc>
                <a:spcPct val="150000"/>
              </a:lnSpc>
              <a:spcBef>
                <a:spcPts val="645"/>
              </a:spcBef>
              <a:buClr>
                <a:srgbClr val="D16248"/>
              </a:buClr>
              <a:buSzPct val="85185"/>
              <a:buFont typeface="Wingdings 2"/>
              <a:buChar char=""/>
              <a:tabLst>
                <a:tab pos="287020" algn="l"/>
              </a:tabLst>
            </a:pPr>
            <a:r>
              <a:rPr sz="2700" dirty="0">
                <a:latin typeface="Georgia"/>
                <a:cs typeface="Georgia"/>
              </a:rPr>
              <a:t>The</a:t>
            </a:r>
            <a:r>
              <a:rPr sz="2700" spc="-20" dirty="0">
                <a:latin typeface="Georgia"/>
                <a:cs typeface="Georgia"/>
              </a:rPr>
              <a:t> </a:t>
            </a:r>
            <a:r>
              <a:rPr sz="2700" spc="-5" dirty="0">
                <a:latin typeface="Georgia"/>
                <a:cs typeface="Georgia"/>
              </a:rPr>
              <a:t>suppor</a:t>
            </a:r>
            <a:r>
              <a:rPr sz="2700" dirty="0">
                <a:latin typeface="Georgia"/>
                <a:cs typeface="Georgia"/>
              </a:rPr>
              <a:t>t</a:t>
            </a:r>
            <a:r>
              <a:rPr sz="2700" spc="-20" dirty="0">
                <a:latin typeface="Georgia"/>
                <a:cs typeface="Georgia"/>
              </a:rPr>
              <a:t> paragra</a:t>
            </a:r>
            <a:r>
              <a:rPr sz="2700" spc="-5" dirty="0">
                <a:latin typeface="Georgia"/>
                <a:cs typeface="Georgia"/>
              </a:rPr>
              <a:t>phs</a:t>
            </a:r>
            <a:endParaRPr sz="2700" dirty="0">
              <a:latin typeface="Georgia"/>
              <a:cs typeface="Georgia"/>
            </a:endParaRPr>
          </a:p>
          <a:p>
            <a:pPr marL="287020" indent="-274320">
              <a:lnSpc>
                <a:spcPct val="150000"/>
              </a:lnSpc>
              <a:spcBef>
                <a:spcPts val="645"/>
              </a:spcBef>
              <a:buClr>
                <a:srgbClr val="D16248"/>
              </a:buClr>
              <a:buSzPct val="85185"/>
              <a:buFont typeface="Wingdings 2"/>
              <a:buChar char=""/>
              <a:tabLst>
                <a:tab pos="287020" algn="l"/>
              </a:tabLst>
            </a:pPr>
            <a:r>
              <a:rPr sz="2700" dirty="0">
                <a:latin typeface="Georgia"/>
                <a:cs typeface="Georgia"/>
              </a:rPr>
              <a:t>The</a:t>
            </a:r>
            <a:r>
              <a:rPr sz="2700" spc="-20" dirty="0">
                <a:latin typeface="Georgia"/>
                <a:cs typeface="Georgia"/>
              </a:rPr>
              <a:t> </a:t>
            </a:r>
            <a:r>
              <a:rPr sz="2700" spc="-5" dirty="0">
                <a:latin typeface="Georgia"/>
                <a:cs typeface="Georgia"/>
              </a:rPr>
              <a:t>conc</a:t>
            </a:r>
            <a:r>
              <a:rPr sz="2700" spc="-15" dirty="0">
                <a:latin typeface="Georgia"/>
                <a:cs typeface="Georgia"/>
              </a:rPr>
              <a:t>l</a:t>
            </a:r>
            <a:r>
              <a:rPr sz="2700" spc="-5" dirty="0">
                <a:latin typeface="Georgia"/>
                <a:cs typeface="Georgia"/>
              </a:rPr>
              <a:t>usi</a:t>
            </a:r>
            <a:r>
              <a:rPr sz="2700" spc="-10" dirty="0">
                <a:latin typeface="Georgia"/>
                <a:cs typeface="Georgia"/>
              </a:rPr>
              <a:t>o</a:t>
            </a:r>
            <a:r>
              <a:rPr sz="2700" spc="-20" dirty="0">
                <a:latin typeface="Georgia"/>
                <a:cs typeface="Georgia"/>
              </a:rPr>
              <a:t>n</a:t>
            </a:r>
            <a:endParaRPr sz="2700" dirty="0">
              <a:latin typeface="Georgia"/>
              <a:cs typeface="Georgia"/>
            </a:endParaRPr>
          </a:p>
          <a:p>
            <a:pPr marL="287020" indent="-274320">
              <a:lnSpc>
                <a:spcPct val="150000"/>
              </a:lnSpc>
              <a:spcBef>
                <a:spcPts val="650"/>
              </a:spcBef>
              <a:buClr>
                <a:srgbClr val="D16248"/>
              </a:buClr>
              <a:buSzPct val="85185"/>
              <a:buFont typeface="Wingdings 2"/>
              <a:buChar char=""/>
              <a:tabLst>
                <a:tab pos="287020" algn="l"/>
              </a:tabLst>
            </a:pPr>
            <a:r>
              <a:rPr sz="2700" spc="-20" dirty="0">
                <a:latin typeface="Georgia"/>
                <a:cs typeface="Georgia"/>
              </a:rPr>
              <a:t>Fina</a:t>
            </a:r>
            <a:r>
              <a:rPr sz="2700" spc="-10" dirty="0">
                <a:latin typeface="Georgia"/>
                <a:cs typeface="Georgia"/>
              </a:rPr>
              <a:t>l</a:t>
            </a:r>
            <a:r>
              <a:rPr sz="2700" dirty="0">
                <a:latin typeface="Georgia"/>
                <a:cs typeface="Georgia"/>
              </a:rPr>
              <a:t> </a:t>
            </a:r>
            <a:r>
              <a:rPr sz="2700" spc="-5" dirty="0">
                <a:latin typeface="Georgia"/>
                <a:cs typeface="Georgia"/>
              </a:rPr>
              <a:t>tho</a:t>
            </a:r>
            <a:r>
              <a:rPr sz="2700" spc="-15" dirty="0">
                <a:latin typeface="Georgia"/>
                <a:cs typeface="Georgia"/>
              </a:rPr>
              <a:t>u</a:t>
            </a:r>
            <a:r>
              <a:rPr sz="2700" spc="-5" dirty="0">
                <a:latin typeface="Georgia"/>
                <a:cs typeface="Georgia"/>
              </a:rPr>
              <a:t>gh</a:t>
            </a:r>
            <a:r>
              <a:rPr sz="2700" spc="5" dirty="0">
                <a:latin typeface="Georgia"/>
                <a:cs typeface="Georgia"/>
              </a:rPr>
              <a:t>t</a:t>
            </a:r>
            <a:r>
              <a:rPr sz="2700" dirty="0">
                <a:latin typeface="Georgia"/>
                <a:cs typeface="Georgia"/>
              </a:rPr>
              <a: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791335">
              <a:lnSpc>
                <a:spcPct val="100000"/>
              </a:lnSpc>
            </a:pPr>
            <a:r>
              <a:rPr dirty="0"/>
              <a:t>Intr</a:t>
            </a:r>
            <a:r>
              <a:rPr spc="-15" dirty="0"/>
              <a:t>o</a:t>
            </a:r>
            <a:r>
              <a:rPr spc="-5" dirty="0"/>
              <a:t>ductio</a:t>
            </a:r>
            <a:r>
              <a:rPr dirty="0"/>
              <a:t>n</a:t>
            </a:r>
            <a:r>
              <a:rPr spc="5" dirty="0"/>
              <a:t> </a:t>
            </a:r>
            <a:r>
              <a:rPr spc="-10" dirty="0"/>
              <a:t>A</a:t>
            </a:r>
            <a:r>
              <a:rPr dirty="0"/>
              <a:t>nalyzed</a:t>
            </a:r>
          </a:p>
        </p:txBody>
      </p:sp>
      <p:sp>
        <p:nvSpPr>
          <p:cNvPr id="3" name="object 3"/>
          <p:cNvSpPr txBox="1"/>
          <p:nvPr/>
        </p:nvSpPr>
        <p:spPr>
          <a:xfrm>
            <a:off x="457200" y="1600200"/>
            <a:ext cx="8229600" cy="3798476"/>
          </a:xfrm>
          <a:prstGeom prst="rect">
            <a:avLst/>
          </a:prstGeom>
        </p:spPr>
        <p:txBody>
          <a:bodyPr vert="horz" wrap="square" lIns="0" tIns="0" rIns="0" bIns="0" rtlCol="0">
            <a:spAutoFit/>
          </a:bodyPr>
          <a:lstStyle/>
          <a:p>
            <a:pPr marL="12700">
              <a:lnSpc>
                <a:spcPct val="100000"/>
              </a:lnSpc>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f</a:t>
            </a:r>
            <a:r>
              <a:rPr sz="2700" b="1" spc="-10" dirty="0">
                <a:solidFill>
                  <a:srgbClr val="D16248"/>
                </a:solidFill>
                <a:latin typeface="Georgia"/>
                <a:cs typeface="Georgia"/>
              </a:rPr>
              <a:t>o</a:t>
            </a:r>
            <a:r>
              <a:rPr sz="2700" b="1" dirty="0">
                <a:solidFill>
                  <a:srgbClr val="D16248"/>
                </a:solidFill>
                <a:latin typeface="Georgia"/>
                <a:cs typeface="Georgia"/>
              </a:rPr>
              <a:t>ur</a:t>
            </a:r>
            <a:r>
              <a:rPr sz="2700" b="1" spc="-15" dirty="0">
                <a:solidFill>
                  <a:srgbClr val="D16248"/>
                </a:solidFill>
                <a:latin typeface="Georgia"/>
                <a:cs typeface="Georgia"/>
              </a:rPr>
              <a:t>t</a:t>
            </a:r>
            <a:r>
              <a:rPr sz="2700" b="1" dirty="0">
                <a:solidFill>
                  <a:srgbClr val="D16248"/>
                </a:solidFill>
                <a:latin typeface="Georgia"/>
                <a:cs typeface="Georgia"/>
              </a:rPr>
              <a:t>h sentence</a:t>
            </a:r>
            <a:r>
              <a:rPr sz="2700" b="1" spc="-20" dirty="0">
                <a:solidFill>
                  <a:srgbClr val="D16248"/>
                </a:solidFill>
                <a:latin typeface="Georgia"/>
                <a:cs typeface="Georgia"/>
              </a:rPr>
              <a:t> </a:t>
            </a:r>
            <a:r>
              <a:rPr sz="2700" spc="-5" dirty="0">
                <a:latin typeface="Georgia"/>
                <a:cs typeface="Georgia"/>
              </a:rPr>
              <a:t>deliver</a:t>
            </a:r>
            <a:r>
              <a:rPr sz="2700" dirty="0">
                <a:latin typeface="Georgia"/>
                <a:cs typeface="Georgia"/>
              </a:rPr>
              <a:t>s</a:t>
            </a:r>
            <a:r>
              <a:rPr sz="2700" spc="-25"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orga</a:t>
            </a:r>
            <a:r>
              <a:rPr sz="2700" spc="-10" dirty="0">
                <a:latin typeface="Georgia"/>
                <a:cs typeface="Georgia"/>
              </a:rPr>
              <a:t>n</a:t>
            </a:r>
            <a:r>
              <a:rPr sz="2700" dirty="0">
                <a:latin typeface="Georgia"/>
                <a:cs typeface="Georgia"/>
              </a:rPr>
              <a:t>izing</a:t>
            </a:r>
            <a:r>
              <a:rPr sz="2700" spc="-15" dirty="0">
                <a:latin typeface="Georgia"/>
                <a:cs typeface="Georgia"/>
              </a:rPr>
              <a:t> </a:t>
            </a:r>
            <a:r>
              <a:rPr sz="2700" spc="-5" dirty="0">
                <a:latin typeface="Georgia"/>
                <a:cs typeface="Georgia"/>
              </a:rPr>
              <a:t>thesis</a:t>
            </a:r>
            <a:r>
              <a:rPr sz="2700" spc="-5" dirty="0" smtClean="0">
                <a:latin typeface="Georgia"/>
                <a:cs typeface="Georgia"/>
              </a:rPr>
              <a:t>.</a:t>
            </a:r>
            <a:r>
              <a:rPr lang="en-US" sz="2700" spc="-5" dirty="0" smtClean="0">
                <a:latin typeface="Georgia"/>
                <a:cs typeface="Georgia"/>
              </a:rPr>
              <a:t> It should have three points.</a:t>
            </a:r>
            <a:endParaRPr sz="2700" dirty="0">
              <a:latin typeface="Georgia"/>
              <a:cs typeface="Georgia"/>
            </a:endParaRPr>
          </a:p>
          <a:p>
            <a:pPr>
              <a:lnSpc>
                <a:spcPct val="100000"/>
              </a:lnSpc>
              <a:spcBef>
                <a:spcPts val="51"/>
              </a:spcBef>
            </a:pPr>
            <a:endParaRPr sz="2400" dirty="0">
              <a:latin typeface="Times New Roman"/>
              <a:cs typeface="Times New Roman"/>
            </a:endParaRPr>
          </a:p>
          <a:p>
            <a:pPr marL="12700" marR="5080">
              <a:lnSpc>
                <a:spcPct val="100000"/>
              </a:lnSpc>
            </a:pPr>
            <a:r>
              <a:rPr sz="2400" i="1" spc="-15" dirty="0">
                <a:latin typeface="Georgia"/>
                <a:cs typeface="Georgia"/>
              </a:rPr>
              <a:t>The</a:t>
            </a:r>
            <a:r>
              <a:rPr sz="2400" i="1" spc="5" dirty="0">
                <a:latin typeface="Georgia"/>
                <a:cs typeface="Georgia"/>
              </a:rPr>
              <a:t> </a:t>
            </a:r>
            <a:r>
              <a:rPr sz="2400" i="1" spc="-15" dirty="0">
                <a:latin typeface="Georgia"/>
                <a:cs typeface="Georgia"/>
              </a:rPr>
              <a:t>rising</a:t>
            </a:r>
            <a:r>
              <a:rPr sz="2400" i="1" spc="10" dirty="0">
                <a:latin typeface="Georgia"/>
                <a:cs typeface="Georgia"/>
              </a:rPr>
              <a:t> </a:t>
            </a:r>
            <a:r>
              <a:rPr sz="2400" i="1" spc="-10" dirty="0" smtClean="0">
                <a:latin typeface="Georgia"/>
                <a:cs typeface="Georgia"/>
              </a:rPr>
              <a:t>cost</a:t>
            </a:r>
            <a:r>
              <a:rPr sz="2400" i="1" spc="30" dirty="0" smtClean="0">
                <a:latin typeface="Georgia"/>
                <a:cs typeface="Georgia"/>
              </a:rPr>
              <a:t> </a:t>
            </a:r>
            <a:r>
              <a:rPr sz="2400" i="1" spc="-20" dirty="0">
                <a:latin typeface="Georgia"/>
                <a:cs typeface="Georgia"/>
              </a:rPr>
              <a:t>o</a:t>
            </a:r>
            <a:r>
              <a:rPr sz="2400" i="1" spc="-10" dirty="0">
                <a:latin typeface="Georgia"/>
                <a:cs typeface="Georgia"/>
              </a:rPr>
              <a:t>f</a:t>
            </a:r>
            <a:r>
              <a:rPr sz="2400" i="1" spc="10" dirty="0">
                <a:latin typeface="Georgia"/>
                <a:cs typeface="Georgia"/>
              </a:rPr>
              <a:t> </a:t>
            </a:r>
            <a:r>
              <a:rPr sz="2400" i="1" spc="-10" dirty="0">
                <a:latin typeface="Georgia"/>
                <a:cs typeface="Georgia"/>
              </a:rPr>
              <a:t>coll</a:t>
            </a:r>
            <a:r>
              <a:rPr sz="2400" i="1" spc="-5" dirty="0">
                <a:latin typeface="Georgia"/>
                <a:cs typeface="Georgia"/>
              </a:rPr>
              <a:t>e</a:t>
            </a:r>
            <a:r>
              <a:rPr sz="2400" i="1" spc="-25" dirty="0">
                <a:latin typeface="Georgia"/>
                <a:cs typeface="Georgia"/>
              </a:rPr>
              <a:t>g</a:t>
            </a:r>
            <a:r>
              <a:rPr sz="2400" i="1" spc="-10" dirty="0">
                <a:latin typeface="Georgia"/>
                <a:cs typeface="Georgia"/>
              </a:rPr>
              <a:t>e</a:t>
            </a:r>
            <a:r>
              <a:rPr sz="2400" i="1" spc="10" dirty="0">
                <a:latin typeface="Georgia"/>
                <a:cs typeface="Georgia"/>
              </a:rPr>
              <a:t> </a:t>
            </a:r>
            <a:r>
              <a:rPr sz="2400" i="1" spc="-15" dirty="0">
                <a:latin typeface="Georgia"/>
                <a:cs typeface="Georgia"/>
              </a:rPr>
              <a:t>tui</a:t>
            </a:r>
            <a:r>
              <a:rPr sz="2400" i="1" spc="-5" dirty="0">
                <a:latin typeface="Georgia"/>
                <a:cs typeface="Georgia"/>
              </a:rPr>
              <a:t>t</a:t>
            </a:r>
            <a:r>
              <a:rPr sz="2400" i="1" spc="-15" dirty="0">
                <a:latin typeface="Georgia"/>
                <a:cs typeface="Georgia"/>
              </a:rPr>
              <a:t>ion</a:t>
            </a:r>
            <a:r>
              <a:rPr sz="2400" i="1" spc="20" dirty="0">
                <a:latin typeface="Georgia"/>
                <a:cs typeface="Georgia"/>
              </a:rPr>
              <a:t> </a:t>
            </a:r>
            <a:r>
              <a:rPr sz="2400" i="1" spc="-15" dirty="0">
                <a:latin typeface="Georgia"/>
                <a:cs typeface="Georgia"/>
              </a:rPr>
              <a:t>i</a:t>
            </a:r>
            <a:r>
              <a:rPr sz="2400" i="1" spc="-10" dirty="0">
                <a:latin typeface="Georgia"/>
                <a:cs typeface="Georgia"/>
              </a:rPr>
              <a:t>s</a:t>
            </a:r>
            <a:r>
              <a:rPr sz="2400" i="1" spc="5" dirty="0">
                <a:latin typeface="Georgia"/>
                <a:cs typeface="Georgia"/>
              </a:rPr>
              <a:t> </a:t>
            </a:r>
            <a:r>
              <a:rPr sz="2400" i="1" spc="-10" dirty="0">
                <a:latin typeface="Georgia"/>
                <a:cs typeface="Georgia"/>
              </a:rPr>
              <a:t>causing</a:t>
            </a:r>
            <a:r>
              <a:rPr sz="2400" i="1" dirty="0">
                <a:latin typeface="Georgia"/>
                <a:cs typeface="Georgia"/>
              </a:rPr>
              <a:t> </a:t>
            </a:r>
            <a:r>
              <a:rPr sz="2400" i="1" spc="-20" dirty="0">
                <a:latin typeface="Georgia"/>
                <a:cs typeface="Georgia"/>
              </a:rPr>
              <a:t>som</a:t>
            </a:r>
            <a:r>
              <a:rPr sz="2400" i="1" spc="-10" dirty="0">
                <a:latin typeface="Georgia"/>
                <a:cs typeface="Georgia"/>
              </a:rPr>
              <a:t>e</a:t>
            </a:r>
            <a:r>
              <a:rPr sz="2400" i="1" spc="35" dirty="0">
                <a:latin typeface="Georgia"/>
                <a:cs typeface="Georgia"/>
              </a:rPr>
              <a:t> </a:t>
            </a:r>
            <a:r>
              <a:rPr sz="2400" i="1" spc="-15" dirty="0">
                <a:latin typeface="Georgia"/>
                <a:cs typeface="Georgia"/>
              </a:rPr>
              <a:t>potentia</a:t>
            </a:r>
            <a:r>
              <a:rPr sz="2400" i="1" spc="-10" dirty="0">
                <a:latin typeface="Georgia"/>
                <a:cs typeface="Georgia"/>
              </a:rPr>
              <a:t>l</a:t>
            </a:r>
            <a:r>
              <a:rPr sz="2400" i="1" spc="30" dirty="0">
                <a:latin typeface="Georgia"/>
                <a:cs typeface="Georgia"/>
              </a:rPr>
              <a:t> </a:t>
            </a:r>
            <a:r>
              <a:rPr sz="2400" i="1" spc="-15" dirty="0">
                <a:latin typeface="Georgia"/>
                <a:cs typeface="Georgia"/>
              </a:rPr>
              <a:t>stud</a:t>
            </a:r>
            <a:r>
              <a:rPr sz="2400" i="1" spc="-5" dirty="0">
                <a:latin typeface="Georgia"/>
                <a:cs typeface="Georgia"/>
              </a:rPr>
              <a:t>e</a:t>
            </a:r>
            <a:r>
              <a:rPr sz="2400" i="1" spc="-10" dirty="0">
                <a:latin typeface="Georgia"/>
                <a:cs typeface="Georgia"/>
              </a:rPr>
              <a:t>nts</a:t>
            </a:r>
            <a:r>
              <a:rPr sz="2400" i="1" spc="15" dirty="0">
                <a:latin typeface="Georgia"/>
                <a:cs typeface="Georgia"/>
              </a:rPr>
              <a:t> </a:t>
            </a:r>
            <a:r>
              <a:rPr sz="2400" i="1" spc="-15" dirty="0" smtClean="0">
                <a:latin typeface="Georgia"/>
                <a:cs typeface="Georgia"/>
              </a:rPr>
              <a:t>to</a:t>
            </a:r>
            <a:r>
              <a:rPr sz="2400" i="1" spc="5" dirty="0" smtClean="0">
                <a:latin typeface="Georgia"/>
                <a:cs typeface="Georgia"/>
              </a:rPr>
              <a:t> </a:t>
            </a:r>
            <a:r>
              <a:rPr sz="2400" i="1" spc="-15" dirty="0">
                <a:latin typeface="Georgia"/>
                <a:cs typeface="Georgia"/>
              </a:rPr>
              <a:t>re</a:t>
            </a:r>
            <a:r>
              <a:rPr sz="2400" i="1" spc="-5" dirty="0">
                <a:latin typeface="Georgia"/>
                <a:cs typeface="Georgia"/>
              </a:rPr>
              <a:t>c</a:t>
            </a:r>
            <a:r>
              <a:rPr sz="2400" i="1" spc="-20" dirty="0">
                <a:latin typeface="Georgia"/>
                <a:cs typeface="Georgia"/>
              </a:rPr>
              <a:t>ons</a:t>
            </a:r>
            <a:r>
              <a:rPr sz="2400" i="1" spc="-15" dirty="0">
                <a:latin typeface="Georgia"/>
                <a:cs typeface="Georgia"/>
              </a:rPr>
              <a:t>ide</a:t>
            </a:r>
            <a:r>
              <a:rPr sz="2400" i="1" spc="-10" dirty="0">
                <a:latin typeface="Georgia"/>
                <a:cs typeface="Georgia"/>
              </a:rPr>
              <a:t>r</a:t>
            </a:r>
            <a:r>
              <a:rPr sz="2400" i="1" spc="25" dirty="0">
                <a:latin typeface="Georgia"/>
                <a:cs typeface="Georgia"/>
              </a:rPr>
              <a:t> </a:t>
            </a:r>
            <a:r>
              <a:rPr sz="2400" i="1" spc="-15" dirty="0">
                <a:latin typeface="Georgia"/>
                <a:cs typeface="Georgia"/>
              </a:rPr>
              <a:t>th</a:t>
            </a:r>
            <a:r>
              <a:rPr sz="2400" i="1" spc="-10" dirty="0">
                <a:latin typeface="Georgia"/>
                <a:cs typeface="Georgia"/>
              </a:rPr>
              <a:t>e</a:t>
            </a:r>
            <a:r>
              <a:rPr sz="2400" i="1" spc="15" dirty="0">
                <a:latin typeface="Georgia"/>
                <a:cs typeface="Georgia"/>
              </a:rPr>
              <a:t> </a:t>
            </a:r>
            <a:r>
              <a:rPr sz="2400" i="1" spc="-20" dirty="0">
                <a:latin typeface="Georgia"/>
                <a:cs typeface="Georgia"/>
              </a:rPr>
              <a:t>wort</a:t>
            </a:r>
            <a:r>
              <a:rPr sz="2400" i="1" spc="-15" dirty="0">
                <a:latin typeface="Georgia"/>
                <a:cs typeface="Georgia"/>
              </a:rPr>
              <a:t>h</a:t>
            </a:r>
            <a:r>
              <a:rPr sz="2400" i="1" spc="25" dirty="0">
                <a:latin typeface="Georgia"/>
                <a:cs typeface="Georgia"/>
              </a:rPr>
              <a:t> </a:t>
            </a:r>
            <a:r>
              <a:rPr sz="2400" i="1" spc="-20" dirty="0">
                <a:latin typeface="Georgia"/>
                <a:cs typeface="Georgia"/>
              </a:rPr>
              <a:t>o</a:t>
            </a:r>
            <a:r>
              <a:rPr sz="2400" i="1" spc="-10" dirty="0">
                <a:latin typeface="Georgia"/>
                <a:cs typeface="Georgia"/>
              </a:rPr>
              <a:t>f</a:t>
            </a:r>
            <a:r>
              <a:rPr sz="2400" i="1" spc="10" dirty="0">
                <a:latin typeface="Georgia"/>
                <a:cs typeface="Georgia"/>
              </a:rPr>
              <a:t> </a:t>
            </a:r>
            <a:r>
              <a:rPr sz="2400" i="1" spc="-15" dirty="0">
                <a:latin typeface="Georgia"/>
                <a:cs typeface="Georgia"/>
              </a:rPr>
              <a:t>a</a:t>
            </a:r>
            <a:r>
              <a:rPr sz="2400" i="1" dirty="0">
                <a:latin typeface="Georgia"/>
                <a:cs typeface="Georgia"/>
              </a:rPr>
              <a:t> </a:t>
            </a:r>
            <a:r>
              <a:rPr sz="2400" i="1" spc="-10" dirty="0">
                <a:latin typeface="Georgia"/>
                <a:cs typeface="Georgia"/>
              </a:rPr>
              <a:t>college</a:t>
            </a:r>
            <a:r>
              <a:rPr sz="2400" i="1" dirty="0">
                <a:latin typeface="Georgia"/>
                <a:cs typeface="Georgia"/>
              </a:rPr>
              <a:t> </a:t>
            </a:r>
            <a:r>
              <a:rPr sz="2400" i="1" spc="-15" dirty="0">
                <a:latin typeface="Georgia"/>
                <a:cs typeface="Georgia"/>
              </a:rPr>
              <a:t>degree</a:t>
            </a:r>
            <a:r>
              <a:rPr sz="2400" i="1" spc="-10" dirty="0" smtClean="0">
                <a:latin typeface="Georgia"/>
                <a:cs typeface="Georgia"/>
              </a:rPr>
              <a:t>.</a:t>
            </a:r>
            <a:r>
              <a:rPr sz="2400" i="1" spc="15" dirty="0" smtClean="0">
                <a:latin typeface="Georgia"/>
                <a:cs typeface="Georgia"/>
              </a:rPr>
              <a:t> </a:t>
            </a:r>
            <a:r>
              <a:rPr sz="2400" i="1" spc="-20" dirty="0">
                <a:latin typeface="Georgia"/>
                <a:cs typeface="Georgia"/>
              </a:rPr>
              <a:t>Ma</a:t>
            </a:r>
            <a:r>
              <a:rPr sz="2400" i="1" spc="-25" dirty="0">
                <a:latin typeface="Georgia"/>
                <a:cs typeface="Georgia"/>
              </a:rPr>
              <a:t>n</a:t>
            </a:r>
            <a:r>
              <a:rPr sz="2400" i="1" spc="-15" dirty="0">
                <a:latin typeface="Georgia"/>
                <a:cs typeface="Georgia"/>
              </a:rPr>
              <a:t>y</a:t>
            </a:r>
            <a:r>
              <a:rPr sz="2400" i="1" spc="10" dirty="0">
                <a:latin typeface="Georgia"/>
                <a:cs typeface="Georgia"/>
              </a:rPr>
              <a:t> </a:t>
            </a:r>
            <a:r>
              <a:rPr sz="2400" i="1" spc="-15" dirty="0">
                <a:latin typeface="Georgia"/>
                <a:cs typeface="Georgia"/>
              </a:rPr>
              <a:t>people</a:t>
            </a:r>
            <a:r>
              <a:rPr sz="2400" i="1" spc="-10" dirty="0">
                <a:latin typeface="Georgia"/>
                <a:cs typeface="Georgia"/>
              </a:rPr>
              <a:t> fe</a:t>
            </a:r>
            <a:r>
              <a:rPr sz="2400" i="1" spc="-5" dirty="0">
                <a:latin typeface="Georgia"/>
                <a:cs typeface="Georgia"/>
              </a:rPr>
              <a:t>e</a:t>
            </a:r>
            <a:r>
              <a:rPr sz="2400" i="1" spc="-10" dirty="0">
                <a:latin typeface="Georgia"/>
                <a:cs typeface="Georgia"/>
              </a:rPr>
              <a:t>l</a:t>
            </a:r>
            <a:r>
              <a:rPr sz="2400" i="1" spc="-15" dirty="0">
                <a:latin typeface="Georgia"/>
                <a:cs typeface="Georgia"/>
              </a:rPr>
              <a:t> tha</a:t>
            </a:r>
            <a:r>
              <a:rPr sz="2400" i="1" spc="-10" dirty="0">
                <a:latin typeface="Georgia"/>
                <a:cs typeface="Georgia"/>
              </a:rPr>
              <a:t>t</a:t>
            </a:r>
            <a:r>
              <a:rPr sz="2400" i="1" spc="30" dirty="0">
                <a:latin typeface="Georgia"/>
                <a:cs typeface="Georgia"/>
              </a:rPr>
              <a:t> </a:t>
            </a:r>
            <a:r>
              <a:rPr sz="2400" i="1" spc="-20" dirty="0">
                <a:latin typeface="Georgia"/>
                <a:cs typeface="Georgia"/>
              </a:rPr>
              <a:t>d</a:t>
            </a:r>
            <a:r>
              <a:rPr sz="2400" i="1" spc="-5" dirty="0">
                <a:latin typeface="Georgia"/>
                <a:cs typeface="Georgia"/>
              </a:rPr>
              <a:t>e</a:t>
            </a:r>
            <a:r>
              <a:rPr sz="2400" i="1" spc="-15" dirty="0">
                <a:latin typeface="Georgia"/>
                <a:cs typeface="Georgia"/>
              </a:rPr>
              <a:t>spit</a:t>
            </a:r>
            <a:r>
              <a:rPr sz="2400" i="1" spc="-10" dirty="0">
                <a:latin typeface="Georgia"/>
                <a:cs typeface="Georgia"/>
              </a:rPr>
              <a:t>e</a:t>
            </a:r>
            <a:r>
              <a:rPr sz="2400" i="1" spc="10" dirty="0">
                <a:latin typeface="Georgia"/>
                <a:cs typeface="Georgia"/>
              </a:rPr>
              <a:t> </a:t>
            </a:r>
            <a:r>
              <a:rPr sz="2400" i="1" spc="-15" dirty="0">
                <a:latin typeface="Georgia"/>
                <a:cs typeface="Georgia"/>
              </a:rPr>
              <a:t>th</a:t>
            </a:r>
            <a:r>
              <a:rPr sz="2400" i="1" spc="-10" dirty="0">
                <a:latin typeface="Georgia"/>
                <a:cs typeface="Georgia"/>
              </a:rPr>
              <a:t>e</a:t>
            </a:r>
            <a:r>
              <a:rPr sz="2400" i="1" spc="25" dirty="0">
                <a:latin typeface="Georgia"/>
                <a:cs typeface="Georgia"/>
              </a:rPr>
              <a:t> </a:t>
            </a:r>
            <a:r>
              <a:rPr sz="2400" i="1" spc="-10" dirty="0" smtClean="0">
                <a:latin typeface="Georgia"/>
                <a:cs typeface="Georgia"/>
              </a:rPr>
              <a:t>cost</a:t>
            </a:r>
            <a:r>
              <a:rPr lang="en-US" sz="2400" i="1" spc="-10" dirty="0" smtClean="0">
                <a:latin typeface="Georgia"/>
                <a:cs typeface="Georgia"/>
              </a:rPr>
              <a:t>,</a:t>
            </a:r>
            <a:r>
              <a:rPr sz="2400" i="1" spc="10" dirty="0" smtClean="0">
                <a:latin typeface="Georgia"/>
                <a:cs typeface="Georgia"/>
              </a:rPr>
              <a:t> </a:t>
            </a:r>
            <a:r>
              <a:rPr sz="2400" i="1" spc="-15" dirty="0">
                <a:latin typeface="Georgia"/>
                <a:cs typeface="Georgia"/>
              </a:rPr>
              <a:t>a</a:t>
            </a:r>
            <a:r>
              <a:rPr sz="2400" i="1" spc="10" dirty="0">
                <a:latin typeface="Georgia"/>
                <a:cs typeface="Georgia"/>
              </a:rPr>
              <a:t> </a:t>
            </a:r>
            <a:r>
              <a:rPr sz="2400" i="1" spc="-10" dirty="0">
                <a:latin typeface="Georgia"/>
                <a:cs typeface="Georgia"/>
              </a:rPr>
              <a:t>coll</a:t>
            </a:r>
            <a:r>
              <a:rPr sz="2400" i="1" spc="-5" dirty="0">
                <a:latin typeface="Georgia"/>
                <a:cs typeface="Georgia"/>
              </a:rPr>
              <a:t>e</a:t>
            </a:r>
            <a:r>
              <a:rPr sz="2400" i="1" spc="-25" dirty="0">
                <a:latin typeface="Georgia"/>
                <a:cs typeface="Georgia"/>
              </a:rPr>
              <a:t>g</a:t>
            </a:r>
            <a:r>
              <a:rPr sz="2400" i="1" spc="-10" dirty="0">
                <a:latin typeface="Georgia"/>
                <a:cs typeface="Georgia"/>
              </a:rPr>
              <a:t>e</a:t>
            </a:r>
            <a:r>
              <a:rPr sz="2400" i="1" spc="10" dirty="0">
                <a:latin typeface="Georgia"/>
                <a:cs typeface="Georgia"/>
              </a:rPr>
              <a:t> </a:t>
            </a:r>
            <a:r>
              <a:rPr sz="2400" i="1" spc="-20" dirty="0">
                <a:latin typeface="Georgia"/>
                <a:cs typeface="Georgia"/>
              </a:rPr>
              <a:t>d</a:t>
            </a:r>
            <a:r>
              <a:rPr sz="2400" i="1" spc="-5" dirty="0">
                <a:latin typeface="Georgia"/>
                <a:cs typeface="Georgia"/>
              </a:rPr>
              <a:t>e</a:t>
            </a:r>
            <a:r>
              <a:rPr sz="2400" i="1" spc="-25" dirty="0">
                <a:latin typeface="Georgia"/>
                <a:cs typeface="Georgia"/>
              </a:rPr>
              <a:t>g</a:t>
            </a:r>
            <a:r>
              <a:rPr sz="2400" i="1" spc="-15" dirty="0">
                <a:latin typeface="Georgia"/>
                <a:cs typeface="Georgia"/>
              </a:rPr>
              <a:t>r</a:t>
            </a:r>
            <a:r>
              <a:rPr sz="2400" i="1" spc="-5" dirty="0">
                <a:latin typeface="Georgia"/>
                <a:cs typeface="Georgia"/>
              </a:rPr>
              <a:t>e</a:t>
            </a:r>
            <a:r>
              <a:rPr sz="2400" i="1" spc="-10" dirty="0">
                <a:latin typeface="Georgia"/>
                <a:cs typeface="Georgia"/>
              </a:rPr>
              <a:t>e</a:t>
            </a:r>
            <a:r>
              <a:rPr sz="2400" i="1" spc="-5" dirty="0">
                <a:latin typeface="Georgia"/>
                <a:cs typeface="Georgia"/>
              </a:rPr>
              <a:t> </a:t>
            </a:r>
            <a:r>
              <a:rPr sz="2400" i="1" spc="-15" dirty="0">
                <a:latin typeface="Georgia"/>
                <a:cs typeface="Georgia"/>
              </a:rPr>
              <a:t>i</a:t>
            </a:r>
            <a:r>
              <a:rPr sz="2400" i="1" spc="-10" dirty="0">
                <a:latin typeface="Georgia"/>
                <a:cs typeface="Georgia"/>
              </a:rPr>
              <a:t>s</a:t>
            </a:r>
            <a:r>
              <a:rPr sz="2400" i="1" spc="10" dirty="0">
                <a:latin typeface="Georgia"/>
                <a:cs typeface="Georgia"/>
              </a:rPr>
              <a:t> </a:t>
            </a:r>
            <a:r>
              <a:rPr sz="2400" i="1" spc="-15" dirty="0">
                <a:latin typeface="Georgia"/>
                <a:cs typeface="Georgia"/>
              </a:rPr>
              <a:t>stil</a:t>
            </a:r>
            <a:r>
              <a:rPr sz="2400" i="1" spc="-10" dirty="0">
                <a:latin typeface="Georgia"/>
                <a:cs typeface="Georgia"/>
              </a:rPr>
              <a:t>l</a:t>
            </a:r>
            <a:r>
              <a:rPr sz="2400" i="1" spc="5" dirty="0">
                <a:latin typeface="Georgia"/>
                <a:cs typeface="Georgia"/>
              </a:rPr>
              <a:t> </a:t>
            </a:r>
            <a:r>
              <a:rPr sz="2400" i="1" spc="-10" dirty="0">
                <a:latin typeface="Georgia"/>
                <a:cs typeface="Georgia"/>
              </a:rPr>
              <a:t>extremely</a:t>
            </a:r>
            <a:r>
              <a:rPr sz="2400" i="1" spc="15" dirty="0">
                <a:latin typeface="Georgia"/>
                <a:cs typeface="Georgia"/>
              </a:rPr>
              <a:t> </a:t>
            </a:r>
            <a:r>
              <a:rPr sz="2400" i="1" spc="-20" dirty="0">
                <a:latin typeface="Georgia"/>
                <a:cs typeface="Georgia"/>
              </a:rPr>
              <a:t>v</a:t>
            </a:r>
            <a:r>
              <a:rPr sz="2400" i="1" spc="-25" dirty="0">
                <a:latin typeface="Georgia"/>
                <a:cs typeface="Georgia"/>
              </a:rPr>
              <a:t>a</a:t>
            </a:r>
            <a:r>
              <a:rPr sz="2400" i="1" spc="-15" dirty="0">
                <a:latin typeface="Georgia"/>
                <a:cs typeface="Georgia"/>
              </a:rPr>
              <a:t>lua</a:t>
            </a:r>
            <a:r>
              <a:rPr sz="2400" i="1" spc="-30" dirty="0">
                <a:latin typeface="Georgia"/>
                <a:cs typeface="Georgia"/>
              </a:rPr>
              <a:t>b</a:t>
            </a:r>
            <a:r>
              <a:rPr sz="2400" i="1" spc="-15" dirty="0">
                <a:latin typeface="Georgia"/>
                <a:cs typeface="Georgia"/>
              </a:rPr>
              <a:t>l</a:t>
            </a:r>
            <a:r>
              <a:rPr sz="2400" i="1" spc="-10" dirty="0">
                <a:latin typeface="Georgia"/>
                <a:cs typeface="Georgia"/>
              </a:rPr>
              <a:t>e</a:t>
            </a:r>
            <a:r>
              <a:rPr sz="2400" i="1" spc="25" dirty="0">
                <a:latin typeface="Georgia"/>
                <a:cs typeface="Georgia"/>
              </a:rPr>
              <a:t> </a:t>
            </a:r>
            <a:r>
              <a:rPr sz="2400" i="1" spc="-25" dirty="0" smtClean="0">
                <a:latin typeface="Georgia"/>
                <a:cs typeface="Georgia"/>
              </a:rPr>
              <a:t>a</a:t>
            </a:r>
            <a:r>
              <a:rPr sz="2400" i="1" spc="-15" dirty="0" smtClean="0">
                <a:latin typeface="Georgia"/>
                <a:cs typeface="Georgia"/>
              </a:rPr>
              <a:t>nd</a:t>
            </a:r>
            <a:r>
              <a:rPr sz="2400" i="1" spc="-5" dirty="0" smtClean="0">
                <a:latin typeface="Georgia"/>
                <a:cs typeface="Georgia"/>
              </a:rPr>
              <a:t> </a:t>
            </a:r>
            <a:r>
              <a:rPr sz="2400" i="1" spc="-20" dirty="0">
                <a:latin typeface="Georgia"/>
                <a:cs typeface="Georgia"/>
              </a:rPr>
              <a:t>wor</a:t>
            </a:r>
            <a:r>
              <a:rPr sz="2400" i="1" spc="-5" dirty="0">
                <a:latin typeface="Georgia"/>
                <a:cs typeface="Georgia"/>
              </a:rPr>
              <a:t>t</a:t>
            </a:r>
            <a:r>
              <a:rPr sz="2400" i="1" spc="-15" dirty="0">
                <a:latin typeface="Georgia"/>
                <a:cs typeface="Georgia"/>
              </a:rPr>
              <a:t>h</a:t>
            </a:r>
            <a:r>
              <a:rPr sz="2400" i="1" spc="5" dirty="0">
                <a:latin typeface="Georgia"/>
                <a:cs typeface="Georgia"/>
              </a:rPr>
              <a:t> </a:t>
            </a:r>
            <a:r>
              <a:rPr sz="2400" i="1" spc="-15" dirty="0">
                <a:latin typeface="Georgia"/>
                <a:cs typeface="Georgia"/>
              </a:rPr>
              <a:t>th</a:t>
            </a:r>
            <a:r>
              <a:rPr sz="2400" i="1" spc="-10" dirty="0">
                <a:latin typeface="Georgia"/>
                <a:cs typeface="Georgia"/>
              </a:rPr>
              <a:t>e</a:t>
            </a:r>
            <a:r>
              <a:rPr sz="2400" i="1" spc="15" dirty="0">
                <a:latin typeface="Georgia"/>
                <a:cs typeface="Georgia"/>
              </a:rPr>
              <a:t> </a:t>
            </a:r>
            <a:r>
              <a:rPr sz="2400" i="1" spc="-10" dirty="0">
                <a:latin typeface="Georgia"/>
                <a:cs typeface="Georgia"/>
              </a:rPr>
              <a:t>effo</a:t>
            </a:r>
            <a:r>
              <a:rPr sz="2400" i="1" spc="-15" dirty="0">
                <a:latin typeface="Georgia"/>
                <a:cs typeface="Georgia"/>
              </a:rPr>
              <a:t>rt</a:t>
            </a:r>
            <a:r>
              <a:rPr sz="2400" i="1" spc="-10" dirty="0" smtClean="0">
                <a:latin typeface="Georgia"/>
                <a:cs typeface="Georgia"/>
              </a:rPr>
              <a:t>.</a:t>
            </a:r>
            <a:r>
              <a:rPr sz="2400" i="1" spc="20" dirty="0" smtClean="0">
                <a:latin typeface="Georgia"/>
                <a:cs typeface="Georgia"/>
              </a:rPr>
              <a:t> </a:t>
            </a:r>
            <a:r>
              <a:rPr sz="2400" i="1" spc="-15" dirty="0">
                <a:latin typeface="Georgia"/>
                <a:cs typeface="Georgia"/>
              </a:rPr>
              <a:t>Howev</a:t>
            </a:r>
            <a:r>
              <a:rPr sz="2400" i="1" spc="-5" dirty="0">
                <a:latin typeface="Georgia"/>
                <a:cs typeface="Georgia"/>
              </a:rPr>
              <a:t>e</a:t>
            </a:r>
            <a:r>
              <a:rPr sz="2400" i="1" spc="-15" dirty="0">
                <a:latin typeface="Georgia"/>
                <a:cs typeface="Georgia"/>
              </a:rPr>
              <a:t>r</a:t>
            </a:r>
            <a:r>
              <a:rPr sz="2400" i="1" spc="-10" dirty="0">
                <a:latin typeface="Georgia"/>
                <a:cs typeface="Georgia"/>
              </a:rPr>
              <a:t>,</a:t>
            </a:r>
            <a:r>
              <a:rPr sz="2400" i="1" spc="10" dirty="0">
                <a:latin typeface="Georgia"/>
                <a:cs typeface="Georgia"/>
              </a:rPr>
              <a:t> </a:t>
            </a:r>
            <a:r>
              <a:rPr sz="2400" i="1" spc="-15" dirty="0">
                <a:latin typeface="Georgia"/>
                <a:cs typeface="Georgia"/>
              </a:rPr>
              <a:t>oth</a:t>
            </a:r>
            <a:r>
              <a:rPr sz="2400" i="1" spc="-5" dirty="0">
                <a:latin typeface="Georgia"/>
                <a:cs typeface="Georgia"/>
              </a:rPr>
              <a:t>e</a:t>
            </a:r>
            <a:r>
              <a:rPr sz="2400" i="1" spc="-10" dirty="0">
                <a:latin typeface="Georgia"/>
                <a:cs typeface="Georgia"/>
              </a:rPr>
              <a:t>r</a:t>
            </a:r>
            <a:r>
              <a:rPr sz="2400" i="1" spc="20" dirty="0">
                <a:latin typeface="Georgia"/>
                <a:cs typeface="Georgia"/>
              </a:rPr>
              <a:t> </a:t>
            </a:r>
            <a:r>
              <a:rPr sz="2400" i="1" spc="-15" dirty="0">
                <a:latin typeface="Georgia"/>
                <a:cs typeface="Georgia"/>
              </a:rPr>
              <a:t>peopl</a:t>
            </a:r>
            <a:r>
              <a:rPr sz="2400" i="1" spc="-10" dirty="0">
                <a:latin typeface="Georgia"/>
                <a:cs typeface="Georgia"/>
              </a:rPr>
              <a:t>e</a:t>
            </a:r>
            <a:r>
              <a:rPr sz="2400" i="1" spc="25" dirty="0">
                <a:latin typeface="Georgia"/>
                <a:cs typeface="Georgia"/>
              </a:rPr>
              <a:t> </a:t>
            </a:r>
            <a:r>
              <a:rPr sz="2400" i="1" spc="-10" dirty="0">
                <a:latin typeface="Georgia"/>
                <a:cs typeface="Georgia"/>
              </a:rPr>
              <a:t>fe</a:t>
            </a:r>
            <a:r>
              <a:rPr sz="2400" i="1" spc="-5" dirty="0">
                <a:latin typeface="Georgia"/>
                <a:cs typeface="Georgia"/>
              </a:rPr>
              <a:t>e</a:t>
            </a:r>
            <a:r>
              <a:rPr sz="2400" i="1" spc="-10" dirty="0">
                <a:latin typeface="Georgia"/>
                <a:cs typeface="Georgia"/>
              </a:rPr>
              <a:t>l</a:t>
            </a:r>
            <a:r>
              <a:rPr sz="2400" i="1" spc="-5" dirty="0">
                <a:latin typeface="Georgia"/>
                <a:cs typeface="Georgia"/>
              </a:rPr>
              <a:t> </a:t>
            </a:r>
            <a:r>
              <a:rPr sz="2400" i="1" spc="-15" dirty="0">
                <a:latin typeface="Georgia"/>
                <a:cs typeface="Georgia"/>
              </a:rPr>
              <a:t>tha</a:t>
            </a:r>
            <a:r>
              <a:rPr sz="2400" i="1" spc="-10" dirty="0">
                <a:latin typeface="Georgia"/>
                <a:cs typeface="Georgia"/>
              </a:rPr>
              <a:t>t</a:t>
            </a:r>
            <a:r>
              <a:rPr sz="2400" i="1" spc="20" dirty="0">
                <a:latin typeface="Georgia"/>
                <a:cs typeface="Georgia"/>
              </a:rPr>
              <a:t> </a:t>
            </a:r>
            <a:r>
              <a:rPr sz="2400" i="1" spc="-15" dirty="0">
                <a:latin typeface="Georgia"/>
                <a:cs typeface="Georgia"/>
              </a:rPr>
              <a:t>a</a:t>
            </a:r>
            <a:r>
              <a:rPr sz="2400" i="1" spc="10" dirty="0">
                <a:latin typeface="Georgia"/>
                <a:cs typeface="Georgia"/>
              </a:rPr>
              <a:t> </a:t>
            </a:r>
            <a:r>
              <a:rPr sz="2400" i="1" spc="-10" dirty="0">
                <a:latin typeface="Georgia"/>
                <a:cs typeface="Georgia"/>
              </a:rPr>
              <a:t>coll</a:t>
            </a:r>
            <a:r>
              <a:rPr sz="2400" i="1" spc="-5" dirty="0">
                <a:latin typeface="Georgia"/>
                <a:cs typeface="Georgia"/>
              </a:rPr>
              <a:t>e</a:t>
            </a:r>
            <a:r>
              <a:rPr sz="2400" i="1" spc="-25" dirty="0">
                <a:latin typeface="Georgia"/>
                <a:cs typeface="Georgia"/>
              </a:rPr>
              <a:t>g</a:t>
            </a:r>
            <a:r>
              <a:rPr sz="2400" i="1" spc="-10" dirty="0">
                <a:latin typeface="Georgia"/>
                <a:cs typeface="Georgia"/>
              </a:rPr>
              <a:t>e</a:t>
            </a:r>
            <a:r>
              <a:rPr sz="2400" i="1" spc="10" dirty="0">
                <a:latin typeface="Georgia"/>
                <a:cs typeface="Georgia"/>
              </a:rPr>
              <a:t> </a:t>
            </a:r>
            <a:r>
              <a:rPr sz="2400" i="1" spc="-20" dirty="0">
                <a:latin typeface="Georgia"/>
                <a:cs typeface="Georgia"/>
              </a:rPr>
              <a:t>d</a:t>
            </a:r>
            <a:r>
              <a:rPr sz="2400" i="1" spc="-5" dirty="0">
                <a:latin typeface="Georgia"/>
                <a:cs typeface="Georgia"/>
              </a:rPr>
              <a:t>e</a:t>
            </a:r>
            <a:r>
              <a:rPr sz="2400" i="1" spc="-25" dirty="0">
                <a:latin typeface="Georgia"/>
                <a:cs typeface="Georgia"/>
              </a:rPr>
              <a:t>g</a:t>
            </a:r>
            <a:r>
              <a:rPr sz="2400" i="1" spc="-15" dirty="0">
                <a:latin typeface="Georgia"/>
                <a:cs typeface="Georgia"/>
              </a:rPr>
              <a:t>r</a:t>
            </a:r>
            <a:r>
              <a:rPr sz="2400" i="1" spc="-5" dirty="0">
                <a:latin typeface="Georgia"/>
                <a:cs typeface="Georgia"/>
              </a:rPr>
              <a:t>e</a:t>
            </a:r>
            <a:r>
              <a:rPr sz="2400" i="1" spc="-10" dirty="0">
                <a:latin typeface="Georgia"/>
                <a:cs typeface="Georgia"/>
              </a:rPr>
              <a:t>e</a:t>
            </a:r>
            <a:r>
              <a:rPr sz="2400" i="1" spc="-5" dirty="0">
                <a:latin typeface="Georgia"/>
                <a:cs typeface="Georgia"/>
              </a:rPr>
              <a:t> </a:t>
            </a:r>
            <a:r>
              <a:rPr sz="2400" i="1" spc="-15" dirty="0">
                <a:latin typeface="Georgia"/>
                <a:cs typeface="Georgia"/>
              </a:rPr>
              <a:t>i</a:t>
            </a:r>
            <a:r>
              <a:rPr sz="2400" i="1" spc="-10" dirty="0">
                <a:latin typeface="Georgia"/>
                <a:cs typeface="Georgia"/>
              </a:rPr>
              <a:t>s</a:t>
            </a:r>
            <a:r>
              <a:rPr sz="2400" i="1" spc="20" dirty="0">
                <a:latin typeface="Georgia"/>
                <a:cs typeface="Georgia"/>
              </a:rPr>
              <a:t> </a:t>
            </a:r>
            <a:r>
              <a:rPr sz="2400" i="1" spc="-15" dirty="0">
                <a:latin typeface="Georgia"/>
                <a:cs typeface="Georgia"/>
              </a:rPr>
              <a:t>no</a:t>
            </a:r>
            <a:r>
              <a:rPr sz="2400" i="1" spc="-5" dirty="0">
                <a:latin typeface="Georgia"/>
                <a:cs typeface="Georgia"/>
              </a:rPr>
              <a:t> </a:t>
            </a:r>
            <a:r>
              <a:rPr sz="2400" i="1" spc="-15" dirty="0">
                <a:latin typeface="Georgia"/>
                <a:cs typeface="Georgia"/>
              </a:rPr>
              <a:t>lon</a:t>
            </a:r>
            <a:r>
              <a:rPr sz="2400" i="1" spc="-25" dirty="0">
                <a:latin typeface="Georgia"/>
                <a:cs typeface="Georgia"/>
              </a:rPr>
              <a:t>g</a:t>
            </a:r>
            <a:r>
              <a:rPr sz="2400" i="1" spc="-10" dirty="0">
                <a:latin typeface="Georgia"/>
                <a:cs typeface="Georgia"/>
              </a:rPr>
              <a:t>er</a:t>
            </a:r>
            <a:r>
              <a:rPr sz="2400" i="1" spc="10" dirty="0">
                <a:latin typeface="Georgia"/>
                <a:cs typeface="Georgia"/>
              </a:rPr>
              <a:t> </a:t>
            </a:r>
            <a:r>
              <a:rPr sz="2400" i="1" spc="-20" dirty="0">
                <a:latin typeface="Georgia"/>
                <a:cs typeface="Georgia"/>
              </a:rPr>
              <a:t>wor</a:t>
            </a:r>
            <a:r>
              <a:rPr sz="2400" i="1" spc="-5" dirty="0">
                <a:latin typeface="Georgia"/>
                <a:cs typeface="Georgia"/>
              </a:rPr>
              <a:t>t</a:t>
            </a:r>
            <a:r>
              <a:rPr sz="2400" i="1" spc="-15" dirty="0">
                <a:latin typeface="Georgia"/>
                <a:cs typeface="Georgia"/>
              </a:rPr>
              <a:t>h</a:t>
            </a:r>
            <a:r>
              <a:rPr sz="2400" i="1" spc="20" dirty="0">
                <a:latin typeface="Georgia"/>
                <a:cs typeface="Georgia"/>
              </a:rPr>
              <a:t> </a:t>
            </a:r>
            <a:r>
              <a:rPr sz="2400" i="1" spc="-15" dirty="0">
                <a:latin typeface="Georgia"/>
                <a:cs typeface="Georgia"/>
              </a:rPr>
              <a:t>th</a:t>
            </a:r>
            <a:r>
              <a:rPr sz="2400" i="1" spc="-10" dirty="0">
                <a:latin typeface="Georgia"/>
                <a:cs typeface="Georgia"/>
              </a:rPr>
              <a:t>e</a:t>
            </a:r>
            <a:r>
              <a:rPr sz="2400" i="1" spc="15" dirty="0">
                <a:latin typeface="Georgia"/>
                <a:cs typeface="Georgia"/>
              </a:rPr>
              <a:t> </a:t>
            </a:r>
            <a:r>
              <a:rPr sz="2400" i="1" spc="-15" dirty="0">
                <a:latin typeface="Georgia"/>
                <a:cs typeface="Georgia"/>
              </a:rPr>
              <a:t>tim</a:t>
            </a:r>
            <a:r>
              <a:rPr sz="2400" i="1" spc="-5" dirty="0">
                <a:latin typeface="Georgia"/>
                <a:cs typeface="Georgia"/>
              </a:rPr>
              <a:t>e</a:t>
            </a:r>
            <a:r>
              <a:rPr sz="2400" i="1" spc="-10" dirty="0">
                <a:latin typeface="Georgia"/>
                <a:cs typeface="Georgia"/>
              </a:rPr>
              <a:t>,</a:t>
            </a:r>
            <a:r>
              <a:rPr sz="2400" i="1" spc="10" dirty="0">
                <a:latin typeface="Georgia"/>
                <a:cs typeface="Georgia"/>
              </a:rPr>
              <a:t> </a:t>
            </a:r>
            <a:r>
              <a:rPr sz="2400" i="1" spc="-20" dirty="0">
                <a:latin typeface="Georgia"/>
                <a:cs typeface="Georgia"/>
              </a:rPr>
              <a:t>mon</a:t>
            </a:r>
            <a:r>
              <a:rPr sz="2400" i="1" spc="-5" dirty="0">
                <a:latin typeface="Georgia"/>
                <a:cs typeface="Georgia"/>
              </a:rPr>
              <a:t>e</a:t>
            </a:r>
            <a:r>
              <a:rPr sz="2400" i="1" spc="-20" dirty="0">
                <a:latin typeface="Georgia"/>
                <a:cs typeface="Georgia"/>
              </a:rPr>
              <a:t>y</a:t>
            </a:r>
            <a:r>
              <a:rPr sz="2400" i="1" spc="-10" dirty="0">
                <a:latin typeface="Georgia"/>
                <a:cs typeface="Georgia"/>
              </a:rPr>
              <a:t>,</a:t>
            </a:r>
            <a:r>
              <a:rPr sz="2400" i="1" spc="35" dirty="0">
                <a:latin typeface="Georgia"/>
                <a:cs typeface="Georgia"/>
              </a:rPr>
              <a:t> </a:t>
            </a:r>
            <a:r>
              <a:rPr sz="2400" i="1" spc="-25" dirty="0">
                <a:latin typeface="Georgia"/>
                <a:cs typeface="Georgia"/>
              </a:rPr>
              <a:t>a</a:t>
            </a:r>
            <a:r>
              <a:rPr sz="2400" i="1" spc="-15" dirty="0">
                <a:latin typeface="Georgia"/>
                <a:cs typeface="Georgia"/>
              </a:rPr>
              <a:t>nd</a:t>
            </a:r>
            <a:r>
              <a:rPr sz="2400" i="1" spc="5" dirty="0">
                <a:latin typeface="Georgia"/>
                <a:cs typeface="Georgia"/>
              </a:rPr>
              <a:t> </a:t>
            </a:r>
            <a:r>
              <a:rPr sz="2400" i="1" spc="-10" dirty="0">
                <a:latin typeface="Georgia"/>
                <a:cs typeface="Georgia"/>
              </a:rPr>
              <a:t>effo</a:t>
            </a:r>
            <a:r>
              <a:rPr sz="2400" i="1" spc="-15" dirty="0">
                <a:latin typeface="Georgia"/>
                <a:cs typeface="Georgia"/>
              </a:rPr>
              <a:t>r</a:t>
            </a:r>
            <a:r>
              <a:rPr sz="2400" i="1" spc="-10" dirty="0">
                <a:latin typeface="Georgia"/>
                <a:cs typeface="Georgia"/>
              </a:rPr>
              <a:t>t</a:t>
            </a:r>
            <a:r>
              <a:rPr sz="2400" i="1" spc="20" dirty="0">
                <a:latin typeface="Georgia"/>
                <a:cs typeface="Georgia"/>
              </a:rPr>
              <a:t> </a:t>
            </a:r>
            <a:r>
              <a:rPr sz="2400" i="1" spc="-15" dirty="0">
                <a:latin typeface="Georgia"/>
                <a:cs typeface="Georgia"/>
              </a:rPr>
              <a:t>i</a:t>
            </a:r>
            <a:r>
              <a:rPr sz="2400" i="1" spc="-10" dirty="0">
                <a:latin typeface="Georgia"/>
                <a:cs typeface="Georgia"/>
              </a:rPr>
              <a:t>t</a:t>
            </a:r>
            <a:r>
              <a:rPr sz="2400" i="1" spc="-5" dirty="0">
                <a:latin typeface="Georgia"/>
                <a:cs typeface="Georgia"/>
              </a:rPr>
              <a:t> </a:t>
            </a:r>
            <a:r>
              <a:rPr sz="2400" i="1" spc="-15" dirty="0">
                <a:latin typeface="Georgia"/>
                <a:cs typeface="Georgia"/>
              </a:rPr>
              <a:t>ta</a:t>
            </a:r>
            <a:r>
              <a:rPr sz="2400" i="1" spc="-20" dirty="0">
                <a:latin typeface="Georgia"/>
                <a:cs typeface="Georgia"/>
              </a:rPr>
              <a:t>k</a:t>
            </a:r>
            <a:r>
              <a:rPr sz="2400" i="1" spc="-10" dirty="0">
                <a:latin typeface="Georgia"/>
                <a:cs typeface="Georgia"/>
              </a:rPr>
              <a:t>es</a:t>
            </a:r>
            <a:r>
              <a:rPr sz="2400" i="1" spc="35" dirty="0">
                <a:latin typeface="Georgia"/>
                <a:cs typeface="Georgia"/>
              </a:rPr>
              <a:t> </a:t>
            </a:r>
            <a:r>
              <a:rPr sz="2400" i="1" spc="-15" dirty="0">
                <a:latin typeface="Georgia"/>
                <a:cs typeface="Georgia"/>
              </a:rPr>
              <a:t>to</a:t>
            </a:r>
            <a:r>
              <a:rPr sz="2400" i="1" spc="10" dirty="0">
                <a:latin typeface="Georgia"/>
                <a:cs typeface="Georgia"/>
              </a:rPr>
              <a:t> </a:t>
            </a:r>
            <a:r>
              <a:rPr sz="2400" i="1" spc="-25" dirty="0">
                <a:latin typeface="Georgia"/>
                <a:cs typeface="Georgia"/>
              </a:rPr>
              <a:t>a</a:t>
            </a:r>
            <a:r>
              <a:rPr sz="2400" i="1" spc="-15" dirty="0">
                <a:latin typeface="Georgia"/>
                <a:cs typeface="Georgia"/>
              </a:rPr>
              <a:t>ttain</a:t>
            </a:r>
            <a:r>
              <a:rPr sz="2400" i="1" spc="25" dirty="0">
                <a:latin typeface="Georgia"/>
                <a:cs typeface="Georgia"/>
              </a:rPr>
              <a:t> </a:t>
            </a:r>
            <a:r>
              <a:rPr sz="2400" i="1" spc="-20" dirty="0">
                <a:latin typeface="Georgia"/>
                <a:cs typeface="Georgia"/>
              </a:rPr>
              <a:t>one</a:t>
            </a:r>
            <a:r>
              <a:rPr sz="2400" i="1" spc="-10" dirty="0" smtClean="0">
                <a:latin typeface="Georgia"/>
                <a:cs typeface="Georgia"/>
              </a:rPr>
              <a:t>.</a:t>
            </a:r>
            <a:r>
              <a:rPr sz="2400" i="1" spc="65" dirty="0" smtClean="0">
                <a:latin typeface="Georgia"/>
                <a:cs typeface="Georgia"/>
              </a:rPr>
              <a:t> </a:t>
            </a:r>
            <a:r>
              <a:rPr lang="en-US" sz="2400" b="1" spc="-15" dirty="0">
                <a:solidFill>
                  <a:srgbClr val="D16248"/>
                </a:solidFill>
                <a:latin typeface="Georgia"/>
                <a:cs typeface="Georgia"/>
              </a:rPr>
              <a:t>A</a:t>
            </a:r>
            <a:r>
              <a:rPr lang="en-US" sz="2400" b="1" spc="-5" dirty="0">
                <a:solidFill>
                  <a:srgbClr val="D16248"/>
                </a:solidFill>
                <a:latin typeface="Georgia"/>
                <a:cs typeface="Georgia"/>
              </a:rPr>
              <a:t> </a:t>
            </a:r>
            <a:r>
              <a:rPr lang="en-US" sz="2400" b="1" spc="-20" dirty="0">
                <a:solidFill>
                  <a:srgbClr val="D16248"/>
                </a:solidFill>
                <a:latin typeface="Georgia"/>
                <a:cs typeface="Georgia"/>
              </a:rPr>
              <a:t>col</a:t>
            </a:r>
            <a:r>
              <a:rPr lang="en-US" sz="2400" b="1" spc="-15" dirty="0">
                <a:solidFill>
                  <a:srgbClr val="D16248"/>
                </a:solidFill>
                <a:latin typeface="Georgia"/>
                <a:cs typeface="Georgia"/>
              </a:rPr>
              <a:t>l</a:t>
            </a:r>
            <a:r>
              <a:rPr lang="en-US" sz="2400" b="1" spc="-25" dirty="0">
                <a:solidFill>
                  <a:srgbClr val="D16248"/>
                </a:solidFill>
                <a:latin typeface="Georgia"/>
                <a:cs typeface="Georgia"/>
              </a:rPr>
              <a:t>e</a:t>
            </a:r>
            <a:r>
              <a:rPr lang="en-US" sz="2400" b="1" spc="-15" dirty="0">
                <a:solidFill>
                  <a:srgbClr val="D16248"/>
                </a:solidFill>
                <a:latin typeface="Georgia"/>
                <a:cs typeface="Georgia"/>
              </a:rPr>
              <a:t>ge</a:t>
            </a:r>
            <a:r>
              <a:rPr lang="en-US" sz="2400" b="1" spc="-5" dirty="0">
                <a:solidFill>
                  <a:srgbClr val="D16248"/>
                </a:solidFill>
                <a:latin typeface="Georgia"/>
                <a:cs typeface="Georgia"/>
              </a:rPr>
              <a:t> </a:t>
            </a:r>
            <a:r>
              <a:rPr lang="en-US" sz="2400" b="1" spc="-20" dirty="0">
                <a:solidFill>
                  <a:srgbClr val="D16248"/>
                </a:solidFill>
                <a:latin typeface="Georgia"/>
                <a:cs typeface="Georgia"/>
              </a:rPr>
              <a:t>degr</a:t>
            </a:r>
            <a:r>
              <a:rPr lang="en-US" sz="2400" b="1" spc="-25" dirty="0">
                <a:solidFill>
                  <a:srgbClr val="D16248"/>
                </a:solidFill>
                <a:latin typeface="Georgia"/>
                <a:cs typeface="Georgia"/>
              </a:rPr>
              <a:t>e</a:t>
            </a:r>
            <a:r>
              <a:rPr lang="en-US" sz="2400" b="1" spc="-15" dirty="0">
                <a:solidFill>
                  <a:srgbClr val="D16248"/>
                </a:solidFill>
                <a:latin typeface="Georgia"/>
                <a:cs typeface="Georgia"/>
              </a:rPr>
              <a:t>e</a:t>
            </a:r>
            <a:r>
              <a:rPr lang="en-US" sz="2400" b="1" spc="25" dirty="0">
                <a:solidFill>
                  <a:srgbClr val="D16248"/>
                </a:solidFill>
                <a:latin typeface="Georgia"/>
                <a:cs typeface="Georgia"/>
              </a:rPr>
              <a:t> </a:t>
            </a:r>
            <a:r>
              <a:rPr lang="en-US" sz="2400" b="1" spc="-10" dirty="0">
                <a:solidFill>
                  <a:srgbClr val="D16248"/>
                </a:solidFill>
                <a:latin typeface="Georgia"/>
                <a:cs typeface="Georgia"/>
              </a:rPr>
              <a:t>is</a:t>
            </a:r>
            <a:r>
              <a:rPr lang="en-US" sz="2400" b="1" spc="5" dirty="0">
                <a:solidFill>
                  <a:srgbClr val="D16248"/>
                </a:solidFill>
                <a:latin typeface="Georgia"/>
                <a:cs typeface="Georgia"/>
              </a:rPr>
              <a:t> </a:t>
            </a:r>
            <a:r>
              <a:rPr lang="en-US" sz="2400" b="1" spc="-25" dirty="0">
                <a:solidFill>
                  <a:srgbClr val="D16248"/>
                </a:solidFill>
                <a:latin typeface="Georgia"/>
                <a:cs typeface="Georgia"/>
              </a:rPr>
              <a:t>wo</a:t>
            </a:r>
            <a:r>
              <a:rPr lang="en-US" sz="2400" b="1" spc="-15" dirty="0">
                <a:solidFill>
                  <a:srgbClr val="D16248"/>
                </a:solidFill>
                <a:latin typeface="Georgia"/>
                <a:cs typeface="Georgia"/>
              </a:rPr>
              <a:t>rth</a:t>
            </a:r>
            <a:r>
              <a:rPr lang="en-US" sz="2400" b="1" spc="15" dirty="0">
                <a:solidFill>
                  <a:srgbClr val="D16248"/>
                </a:solidFill>
                <a:latin typeface="Georgia"/>
                <a:cs typeface="Georgia"/>
              </a:rPr>
              <a:t> </a:t>
            </a:r>
            <a:r>
              <a:rPr lang="en-US" sz="2400" b="1" spc="-20" dirty="0">
                <a:solidFill>
                  <a:srgbClr val="D16248"/>
                </a:solidFill>
                <a:latin typeface="Georgia"/>
                <a:cs typeface="Georgia"/>
              </a:rPr>
              <a:t>th</a:t>
            </a:r>
            <a:r>
              <a:rPr lang="en-US" sz="2400" b="1" spc="-15" dirty="0">
                <a:solidFill>
                  <a:srgbClr val="D16248"/>
                </a:solidFill>
                <a:latin typeface="Georgia"/>
                <a:cs typeface="Georgia"/>
              </a:rPr>
              <a:t>e</a:t>
            </a:r>
            <a:r>
              <a:rPr lang="en-US" sz="2400" b="1" dirty="0">
                <a:solidFill>
                  <a:srgbClr val="D16248"/>
                </a:solidFill>
                <a:latin typeface="Georgia"/>
                <a:cs typeface="Georgia"/>
              </a:rPr>
              <a:t> </a:t>
            </a:r>
            <a:r>
              <a:rPr lang="en-US" sz="2400" b="1" spc="-15" dirty="0">
                <a:solidFill>
                  <a:srgbClr val="D16248"/>
                </a:solidFill>
                <a:latin typeface="Georgia"/>
                <a:cs typeface="Georgia"/>
              </a:rPr>
              <a:t>tui</a:t>
            </a:r>
            <a:r>
              <a:rPr lang="en-US" sz="2400" b="1" spc="-5" dirty="0">
                <a:solidFill>
                  <a:srgbClr val="D16248"/>
                </a:solidFill>
                <a:latin typeface="Georgia"/>
                <a:cs typeface="Georgia"/>
              </a:rPr>
              <a:t>t</a:t>
            </a:r>
            <a:r>
              <a:rPr lang="en-US" sz="2400" b="1" spc="-15" dirty="0">
                <a:solidFill>
                  <a:srgbClr val="D16248"/>
                </a:solidFill>
                <a:latin typeface="Georgia"/>
                <a:cs typeface="Georgia"/>
              </a:rPr>
              <a:t>ion</a:t>
            </a:r>
            <a:r>
              <a:rPr lang="en-US" sz="2400" b="1" spc="10" dirty="0">
                <a:solidFill>
                  <a:srgbClr val="D16248"/>
                </a:solidFill>
                <a:latin typeface="Georgia"/>
                <a:cs typeface="Georgia"/>
              </a:rPr>
              <a:t> </a:t>
            </a:r>
            <a:r>
              <a:rPr lang="en-US" sz="2400" b="1" spc="-20" dirty="0">
                <a:solidFill>
                  <a:srgbClr val="D16248"/>
                </a:solidFill>
                <a:latin typeface="Georgia"/>
                <a:cs typeface="Georgia"/>
              </a:rPr>
              <a:t>cos</a:t>
            </a:r>
            <a:r>
              <a:rPr lang="en-US" sz="2400" b="1" spc="-10" dirty="0">
                <a:solidFill>
                  <a:srgbClr val="D16248"/>
                </a:solidFill>
                <a:latin typeface="Georgia"/>
                <a:cs typeface="Georgia"/>
              </a:rPr>
              <a:t>t</a:t>
            </a:r>
            <a:r>
              <a:rPr lang="en-US" sz="2400" b="1" spc="20" dirty="0">
                <a:solidFill>
                  <a:srgbClr val="D16248"/>
                </a:solidFill>
                <a:latin typeface="Georgia"/>
                <a:cs typeface="Georgia"/>
              </a:rPr>
              <a:t> </a:t>
            </a:r>
            <a:r>
              <a:rPr lang="en-US" sz="2400" b="1" spc="-15" dirty="0">
                <a:solidFill>
                  <a:srgbClr val="D16248"/>
                </a:solidFill>
                <a:latin typeface="Georgia"/>
                <a:cs typeface="Georgia"/>
              </a:rPr>
              <a:t>bec</a:t>
            </a:r>
            <a:r>
              <a:rPr lang="en-US" sz="2400" b="1" spc="-25" dirty="0">
                <a:solidFill>
                  <a:srgbClr val="D16248"/>
                </a:solidFill>
                <a:latin typeface="Georgia"/>
                <a:cs typeface="Georgia"/>
              </a:rPr>
              <a:t>a</a:t>
            </a:r>
            <a:r>
              <a:rPr lang="en-US" sz="2400" b="1" spc="-15" dirty="0">
                <a:solidFill>
                  <a:srgbClr val="D16248"/>
                </a:solidFill>
                <a:latin typeface="Georgia"/>
                <a:cs typeface="Georgia"/>
              </a:rPr>
              <a:t>use</a:t>
            </a:r>
            <a:r>
              <a:rPr lang="en-US" sz="2400" b="1" spc="25" dirty="0">
                <a:solidFill>
                  <a:srgbClr val="D16248"/>
                </a:solidFill>
                <a:latin typeface="Georgia"/>
                <a:cs typeface="Georgia"/>
              </a:rPr>
              <a:t> </a:t>
            </a:r>
            <a:r>
              <a:rPr lang="en-US" sz="2400" b="1" spc="-10" dirty="0">
                <a:solidFill>
                  <a:srgbClr val="D16248"/>
                </a:solidFill>
                <a:latin typeface="Georgia"/>
                <a:cs typeface="Georgia"/>
              </a:rPr>
              <a:t>it</a:t>
            </a:r>
            <a:r>
              <a:rPr lang="en-US" sz="2400" b="1" spc="10" dirty="0">
                <a:solidFill>
                  <a:srgbClr val="D16248"/>
                </a:solidFill>
                <a:latin typeface="Georgia"/>
                <a:cs typeface="Georgia"/>
              </a:rPr>
              <a:t> </a:t>
            </a:r>
            <a:r>
              <a:rPr lang="en-US" sz="2400" b="1" spc="-15" dirty="0">
                <a:solidFill>
                  <a:srgbClr val="D16248"/>
                </a:solidFill>
                <a:latin typeface="Georgia"/>
                <a:cs typeface="Georgia"/>
              </a:rPr>
              <a:t>pr</a:t>
            </a:r>
            <a:r>
              <a:rPr lang="en-US" sz="2400" b="1" spc="-25" dirty="0">
                <a:solidFill>
                  <a:srgbClr val="D16248"/>
                </a:solidFill>
                <a:latin typeface="Georgia"/>
                <a:cs typeface="Georgia"/>
              </a:rPr>
              <a:t>o</a:t>
            </a:r>
            <a:r>
              <a:rPr lang="en-US" sz="2400" b="1" spc="-10" dirty="0">
                <a:solidFill>
                  <a:srgbClr val="D16248"/>
                </a:solidFill>
                <a:latin typeface="Georgia"/>
                <a:cs typeface="Georgia"/>
              </a:rPr>
              <a:t>vi</a:t>
            </a:r>
            <a:r>
              <a:rPr lang="en-US" sz="2400" b="1" spc="-20" dirty="0">
                <a:solidFill>
                  <a:srgbClr val="D16248"/>
                </a:solidFill>
                <a:latin typeface="Georgia"/>
                <a:cs typeface="Georgia"/>
              </a:rPr>
              <a:t>de</a:t>
            </a:r>
            <a:r>
              <a:rPr lang="en-US" sz="2400" b="1" spc="-10" dirty="0">
                <a:solidFill>
                  <a:srgbClr val="D16248"/>
                </a:solidFill>
                <a:latin typeface="Georgia"/>
                <a:cs typeface="Georgia"/>
              </a:rPr>
              <a:t>s</a:t>
            </a:r>
            <a:r>
              <a:rPr lang="en-US" sz="2400" b="1" spc="30" dirty="0">
                <a:solidFill>
                  <a:srgbClr val="D16248"/>
                </a:solidFill>
                <a:latin typeface="Georgia"/>
                <a:cs typeface="Georgia"/>
              </a:rPr>
              <a:t> </a:t>
            </a:r>
            <a:endParaRPr lang="en-US" sz="2400" i="1" spc="65" dirty="0" smtClean="0">
              <a:latin typeface="Georgia"/>
              <a:cs typeface="Georgia"/>
            </a:endParaRPr>
          </a:p>
        </p:txBody>
      </p:sp>
      <p:sp>
        <p:nvSpPr>
          <p:cNvPr id="4" name="TextBox 3"/>
          <p:cNvSpPr txBox="1"/>
          <p:nvPr/>
        </p:nvSpPr>
        <p:spPr>
          <a:xfrm>
            <a:off x="381000" y="5276671"/>
            <a:ext cx="8305800" cy="830997"/>
          </a:xfrm>
          <a:prstGeom prst="rect">
            <a:avLst/>
          </a:prstGeom>
          <a:noFill/>
        </p:spPr>
        <p:txBody>
          <a:bodyPr wrap="square" rtlCol="0">
            <a:spAutoFit/>
          </a:bodyPr>
          <a:lstStyle/>
          <a:p>
            <a:pPr marL="12700" marR="5080">
              <a:lnSpc>
                <a:spcPct val="100000"/>
              </a:lnSpc>
            </a:pPr>
            <a:r>
              <a:rPr lang="en-US" sz="2400" b="1" spc="-15" dirty="0" smtClean="0">
                <a:solidFill>
                  <a:srgbClr val="D16248"/>
                </a:solidFill>
                <a:latin typeface="Georgia"/>
                <a:cs typeface="Georgia"/>
              </a:rPr>
              <a:t>gr</a:t>
            </a:r>
            <a:r>
              <a:rPr lang="en-US" sz="2400" b="1" spc="-25" dirty="0" smtClean="0">
                <a:solidFill>
                  <a:srgbClr val="D16248"/>
                </a:solidFill>
                <a:latin typeface="Georgia"/>
                <a:cs typeface="Georgia"/>
              </a:rPr>
              <a:t>a</a:t>
            </a:r>
            <a:r>
              <a:rPr lang="en-US" sz="2400" b="1" spc="-20" dirty="0" smtClean="0">
                <a:solidFill>
                  <a:srgbClr val="D16248"/>
                </a:solidFill>
                <a:latin typeface="Georgia"/>
                <a:cs typeface="Georgia"/>
              </a:rPr>
              <a:t>duate</a:t>
            </a:r>
            <a:r>
              <a:rPr lang="en-US" sz="2400" b="1" spc="-10" dirty="0" smtClean="0">
                <a:solidFill>
                  <a:srgbClr val="D16248"/>
                </a:solidFill>
                <a:latin typeface="Georgia"/>
                <a:cs typeface="Georgia"/>
              </a:rPr>
              <a:t>s</a:t>
            </a:r>
            <a:r>
              <a:rPr lang="en-US" sz="2400" b="1" spc="45" dirty="0" smtClean="0">
                <a:solidFill>
                  <a:srgbClr val="D16248"/>
                </a:solidFill>
                <a:latin typeface="Georgia"/>
                <a:cs typeface="Georgia"/>
              </a:rPr>
              <a:t> </a:t>
            </a:r>
            <a:r>
              <a:rPr lang="en-US" sz="2400" b="1" spc="-25" dirty="0" smtClean="0">
                <a:solidFill>
                  <a:srgbClr val="D16248"/>
                </a:solidFill>
                <a:latin typeface="Georgia"/>
                <a:cs typeface="Georgia"/>
              </a:rPr>
              <a:t>mo</a:t>
            </a:r>
            <a:r>
              <a:rPr lang="en-US" sz="2400" b="1" spc="-15" dirty="0" smtClean="0">
                <a:solidFill>
                  <a:srgbClr val="D16248"/>
                </a:solidFill>
                <a:latin typeface="Georgia"/>
                <a:cs typeface="Georgia"/>
              </a:rPr>
              <a:t>re</a:t>
            </a:r>
            <a:r>
              <a:rPr lang="en-US" sz="2400" b="1" spc="-5" dirty="0" smtClean="0">
                <a:solidFill>
                  <a:srgbClr val="D16248"/>
                </a:solidFill>
                <a:latin typeface="Georgia"/>
                <a:cs typeface="Georgia"/>
              </a:rPr>
              <a:t> </a:t>
            </a:r>
            <a:r>
              <a:rPr lang="en-US" sz="2400" b="1" spc="-25" dirty="0" smtClean="0">
                <a:solidFill>
                  <a:srgbClr val="D16248"/>
                </a:solidFill>
                <a:latin typeface="Georgia"/>
                <a:cs typeface="Georgia"/>
              </a:rPr>
              <a:t>o</a:t>
            </a:r>
            <a:r>
              <a:rPr lang="en-US" sz="2400" b="1" spc="-15" dirty="0" smtClean="0">
                <a:solidFill>
                  <a:srgbClr val="D16248"/>
                </a:solidFill>
                <a:latin typeface="Georgia"/>
                <a:cs typeface="Georgia"/>
              </a:rPr>
              <a:t>pp</a:t>
            </a:r>
            <a:r>
              <a:rPr lang="en-US" sz="2400" b="1" spc="-25" dirty="0" smtClean="0">
                <a:solidFill>
                  <a:srgbClr val="D16248"/>
                </a:solidFill>
                <a:latin typeface="Georgia"/>
                <a:cs typeface="Georgia"/>
              </a:rPr>
              <a:t>o</a:t>
            </a:r>
            <a:r>
              <a:rPr lang="en-US" sz="2400" b="1" spc="-10" dirty="0" smtClean="0">
                <a:solidFill>
                  <a:srgbClr val="D16248"/>
                </a:solidFill>
                <a:latin typeface="Georgia"/>
                <a:cs typeface="Georgia"/>
              </a:rPr>
              <a:t>rtunity,</a:t>
            </a:r>
            <a:r>
              <a:rPr lang="en-US" sz="2400" b="1" spc="20" dirty="0" smtClean="0">
                <a:solidFill>
                  <a:srgbClr val="D16248"/>
                </a:solidFill>
                <a:latin typeface="Georgia"/>
                <a:cs typeface="Georgia"/>
              </a:rPr>
              <a:t> </a:t>
            </a:r>
            <a:r>
              <a:rPr lang="en-US" sz="2400" b="1" spc="-15" dirty="0" smtClean="0">
                <a:solidFill>
                  <a:srgbClr val="D16248"/>
                </a:solidFill>
                <a:latin typeface="Georgia"/>
                <a:cs typeface="Georgia"/>
              </a:rPr>
              <a:t>b</a:t>
            </a:r>
            <a:r>
              <a:rPr lang="en-US" sz="2400" b="1" spc="-25" dirty="0" smtClean="0">
                <a:solidFill>
                  <a:srgbClr val="D16248"/>
                </a:solidFill>
                <a:latin typeface="Georgia"/>
                <a:cs typeface="Georgia"/>
              </a:rPr>
              <a:t>e</a:t>
            </a:r>
            <a:r>
              <a:rPr lang="en-US" sz="2400" b="1" spc="-15" dirty="0" smtClean="0">
                <a:solidFill>
                  <a:srgbClr val="D16248"/>
                </a:solidFill>
                <a:latin typeface="Georgia"/>
                <a:cs typeface="Georgia"/>
              </a:rPr>
              <a:t>tte</a:t>
            </a:r>
            <a:r>
              <a:rPr lang="en-US" sz="2400" b="1" spc="-10" dirty="0" smtClean="0">
                <a:solidFill>
                  <a:srgbClr val="D16248"/>
                </a:solidFill>
                <a:latin typeface="Georgia"/>
                <a:cs typeface="Georgia"/>
              </a:rPr>
              <a:t>r</a:t>
            </a:r>
            <a:r>
              <a:rPr lang="en-US" sz="2400" b="1" dirty="0" smtClean="0">
                <a:solidFill>
                  <a:srgbClr val="D16248"/>
                </a:solidFill>
                <a:latin typeface="Georgia"/>
                <a:cs typeface="Georgia"/>
              </a:rPr>
              <a:t> </a:t>
            </a:r>
            <a:r>
              <a:rPr lang="en-US" sz="2400" b="1" spc="-15" dirty="0" smtClean="0">
                <a:solidFill>
                  <a:srgbClr val="D16248"/>
                </a:solidFill>
                <a:latin typeface="Georgia"/>
                <a:cs typeface="Georgia"/>
              </a:rPr>
              <a:t>e</a:t>
            </a:r>
            <a:r>
              <a:rPr lang="en-US" sz="2400" b="1" spc="-30" dirty="0" smtClean="0">
                <a:solidFill>
                  <a:srgbClr val="D16248"/>
                </a:solidFill>
                <a:latin typeface="Georgia"/>
                <a:cs typeface="Georgia"/>
              </a:rPr>
              <a:t>m</a:t>
            </a:r>
            <a:r>
              <a:rPr lang="en-US" sz="2400" b="1" spc="-15" dirty="0" smtClean="0">
                <a:solidFill>
                  <a:srgbClr val="D16248"/>
                </a:solidFill>
                <a:latin typeface="Georgia"/>
                <a:cs typeface="Georgia"/>
              </a:rPr>
              <a:t>p</a:t>
            </a:r>
            <a:r>
              <a:rPr lang="en-US" sz="2400" b="1" spc="-20" dirty="0" smtClean="0">
                <a:solidFill>
                  <a:srgbClr val="D16248"/>
                </a:solidFill>
                <a:latin typeface="Georgia"/>
                <a:cs typeface="Georgia"/>
              </a:rPr>
              <a:t>lo</a:t>
            </a:r>
            <a:r>
              <a:rPr lang="en-US" sz="2400" b="1" spc="-15" dirty="0" smtClean="0">
                <a:solidFill>
                  <a:srgbClr val="D16248"/>
                </a:solidFill>
                <a:latin typeface="Georgia"/>
                <a:cs typeface="Georgia"/>
              </a:rPr>
              <a:t>y</a:t>
            </a:r>
            <a:r>
              <a:rPr lang="en-US" sz="2400" b="1" spc="-25" dirty="0" smtClean="0">
                <a:solidFill>
                  <a:srgbClr val="D16248"/>
                </a:solidFill>
                <a:latin typeface="Georgia"/>
                <a:cs typeface="Georgia"/>
              </a:rPr>
              <a:t>me</a:t>
            </a:r>
            <a:r>
              <a:rPr lang="en-US" sz="2400" b="1" spc="-10" dirty="0" smtClean="0">
                <a:solidFill>
                  <a:srgbClr val="D16248"/>
                </a:solidFill>
                <a:latin typeface="Georgia"/>
                <a:cs typeface="Georgia"/>
              </a:rPr>
              <a:t>nt,</a:t>
            </a:r>
            <a:r>
              <a:rPr lang="en-US" sz="2400" b="1" spc="40" dirty="0" smtClean="0">
                <a:solidFill>
                  <a:srgbClr val="D16248"/>
                </a:solidFill>
                <a:latin typeface="Georgia"/>
                <a:cs typeface="Georgia"/>
              </a:rPr>
              <a:t> </a:t>
            </a:r>
            <a:r>
              <a:rPr lang="en-US" sz="2400" b="1" spc="-15" dirty="0" smtClean="0">
                <a:solidFill>
                  <a:srgbClr val="D16248"/>
                </a:solidFill>
                <a:latin typeface="Georgia"/>
                <a:cs typeface="Georgia"/>
              </a:rPr>
              <a:t>and</a:t>
            </a:r>
            <a:r>
              <a:rPr lang="en-US" sz="2400" b="1" spc="10" dirty="0" smtClean="0">
                <a:solidFill>
                  <a:srgbClr val="D16248"/>
                </a:solidFill>
                <a:latin typeface="Georgia"/>
                <a:cs typeface="Georgia"/>
              </a:rPr>
              <a:t> </a:t>
            </a:r>
            <a:r>
              <a:rPr lang="en-US" sz="2400" b="1" spc="-15" dirty="0" smtClean="0">
                <a:solidFill>
                  <a:srgbClr val="D16248"/>
                </a:solidFill>
                <a:latin typeface="Georgia"/>
                <a:cs typeface="Georgia"/>
              </a:rPr>
              <a:t>g</a:t>
            </a:r>
            <a:r>
              <a:rPr lang="en-US" sz="2400" b="1" spc="-25" dirty="0" smtClean="0">
                <a:solidFill>
                  <a:srgbClr val="D16248"/>
                </a:solidFill>
                <a:latin typeface="Georgia"/>
                <a:cs typeface="Georgia"/>
              </a:rPr>
              <a:t>re</a:t>
            </a:r>
            <a:r>
              <a:rPr lang="en-US" sz="2400" b="1" spc="-10" dirty="0" smtClean="0">
                <a:solidFill>
                  <a:srgbClr val="D16248"/>
                </a:solidFill>
                <a:latin typeface="Georgia"/>
                <a:cs typeface="Georgia"/>
              </a:rPr>
              <a:t>at</a:t>
            </a:r>
            <a:r>
              <a:rPr lang="en-US" sz="2400" b="1" spc="-25" dirty="0" smtClean="0">
                <a:solidFill>
                  <a:srgbClr val="D16248"/>
                </a:solidFill>
                <a:latin typeface="Georgia"/>
                <a:cs typeface="Georgia"/>
              </a:rPr>
              <a:t>e</a:t>
            </a:r>
            <a:r>
              <a:rPr lang="en-US" sz="2400" b="1" spc="-10" dirty="0" smtClean="0">
                <a:solidFill>
                  <a:srgbClr val="D16248"/>
                </a:solidFill>
                <a:latin typeface="Georgia"/>
                <a:cs typeface="Georgia"/>
              </a:rPr>
              <a:t>r</a:t>
            </a:r>
            <a:r>
              <a:rPr lang="en-US" sz="2400" b="1" spc="25" dirty="0" smtClean="0">
                <a:solidFill>
                  <a:srgbClr val="D16248"/>
                </a:solidFill>
                <a:latin typeface="Georgia"/>
                <a:cs typeface="Georgia"/>
              </a:rPr>
              <a:t> </a:t>
            </a:r>
            <a:r>
              <a:rPr lang="en-US" sz="2400" b="1" spc="-10" dirty="0" smtClean="0">
                <a:solidFill>
                  <a:srgbClr val="D16248"/>
                </a:solidFill>
                <a:latin typeface="Georgia"/>
                <a:cs typeface="Georgia"/>
              </a:rPr>
              <a:t>satis</a:t>
            </a:r>
            <a:r>
              <a:rPr lang="en-US" sz="2400" b="1" spc="-20" dirty="0" smtClean="0">
                <a:solidFill>
                  <a:srgbClr val="D16248"/>
                </a:solidFill>
                <a:latin typeface="Georgia"/>
                <a:cs typeface="Georgia"/>
              </a:rPr>
              <a:t>f</a:t>
            </a:r>
            <a:r>
              <a:rPr lang="en-US" sz="2400" b="1" spc="-10" dirty="0" smtClean="0">
                <a:solidFill>
                  <a:srgbClr val="D16248"/>
                </a:solidFill>
                <a:latin typeface="Georgia"/>
                <a:cs typeface="Georgia"/>
              </a:rPr>
              <a:t>acti</a:t>
            </a:r>
            <a:r>
              <a:rPr lang="en-US" sz="2400" b="1" spc="-30" dirty="0" smtClean="0">
                <a:solidFill>
                  <a:srgbClr val="D16248"/>
                </a:solidFill>
                <a:latin typeface="Georgia"/>
                <a:cs typeface="Georgia"/>
              </a:rPr>
              <a:t>o</a:t>
            </a:r>
            <a:r>
              <a:rPr lang="en-US" sz="2400" b="1" spc="-10" dirty="0" smtClean="0">
                <a:solidFill>
                  <a:srgbClr val="D16248"/>
                </a:solidFill>
                <a:latin typeface="Georgia"/>
                <a:cs typeface="Georgia"/>
              </a:rPr>
              <a:t>n.</a:t>
            </a:r>
            <a:endParaRPr lang="en-US" sz="24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500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431415">
              <a:lnSpc>
                <a:spcPct val="100000"/>
              </a:lnSpc>
            </a:pPr>
            <a:r>
              <a:rPr dirty="0"/>
              <a:t>Thesis</a:t>
            </a:r>
            <a:r>
              <a:rPr spc="-30" dirty="0"/>
              <a:t> </a:t>
            </a:r>
            <a:r>
              <a:rPr spc="-5" dirty="0"/>
              <a:t>Formula</a:t>
            </a:r>
          </a:p>
        </p:txBody>
      </p:sp>
      <p:sp>
        <p:nvSpPr>
          <p:cNvPr id="3" name="object 3"/>
          <p:cNvSpPr txBox="1"/>
          <p:nvPr/>
        </p:nvSpPr>
        <p:spPr>
          <a:xfrm>
            <a:off x="380491" y="1615952"/>
            <a:ext cx="8331200" cy="3162404"/>
          </a:xfrm>
          <a:prstGeom prst="rect">
            <a:avLst/>
          </a:prstGeom>
        </p:spPr>
        <p:txBody>
          <a:bodyPr vert="horz" wrap="square" lIns="0" tIns="0" rIns="0" bIns="0" rtlCol="0">
            <a:spAutoFit/>
          </a:bodyPr>
          <a:lstStyle/>
          <a:p>
            <a:pPr marL="12700">
              <a:lnSpc>
                <a:spcPct val="100000"/>
              </a:lnSpc>
            </a:pPr>
            <a:r>
              <a:rPr sz="2700" b="1" spc="-5" dirty="0">
                <a:latin typeface="Georgia"/>
                <a:cs typeface="Georgia"/>
              </a:rPr>
              <a:t>Thesi</a:t>
            </a:r>
            <a:r>
              <a:rPr sz="2700" b="1" dirty="0">
                <a:latin typeface="Georgia"/>
                <a:cs typeface="Georgia"/>
              </a:rPr>
              <a:t>s</a:t>
            </a:r>
            <a:r>
              <a:rPr sz="2700" b="1" spc="-5" dirty="0">
                <a:latin typeface="Georgia"/>
                <a:cs typeface="Georgia"/>
              </a:rPr>
              <a:t> </a:t>
            </a:r>
            <a:r>
              <a:rPr sz="2700" b="1" dirty="0">
                <a:latin typeface="Georgia"/>
                <a:cs typeface="Georgia"/>
              </a:rPr>
              <a:t>= </a:t>
            </a:r>
            <a:r>
              <a:rPr sz="2700" b="1" spc="-5" dirty="0">
                <a:solidFill>
                  <a:srgbClr val="D16248"/>
                </a:solidFill>
                <a:latin typeface="Georgia"/>
                <a:cs typeface="Georgia"/>
              </a:rPr>
              <a:t>Genera</a:t>
            </a:r>
            <a:r>
              <a:rPr sz="2700" b="1" dirty="0">
                <a:solidFill>
                  <a:srgbClr val="D16248"/>
                </a:solidFill>
                <a:latin typeface="Georgia"/>
                <a:cs typeface="Georgia"/>
              </a:rPr>
              <a:t>l</a:t>
            </a:r>
            <a:r>
              <a:rPr sz="2700" b="1" spc="-5" dirty="0">
                <a:solidFill>
                  <a:srgbClr val="D16248"/>
                </a:solidFill>
                <a:latin typeface="Georgia"/>
                <a:cs typeface="Georgia"/>
              </a:rPr>
              <a:t> Topi</a:t>
            </a:r>
            <a:r>
              <a:rPr sz="2700" b="1" dirty="0">
                <a:solidFill>
                  <a:srgbClr val="D16248"/>
                </a:solidFill>
                <a:latin typeface="Georgia"/>
                <a:cs typeface="Georgia"/>
              </a:rPr>
              <a:t>c</a:t>
            </a:r>
            <a:r>
              <a:rPr sz="2700" b="1" spc="-5" dirty="0">
                <a:solidFill>
                  <a:srgbClr val="D16248"/>
                </a:solidFill>
                <a:latin typeface="Georgia"/>
                <a:cs typeface="Georgia"/>
              </a:rPr>
              <a:t> </a:t>
            </a:r>
            <a:r>
              <a:rPr sz="2700" b="1" dirty="0">
                <a:latin typeface="Georgia"/>
                <a:cs typeface="Georgia"/>
              </a:rPr>
              <a:t>+ Your</a:t>
            </a:r>
            <a:r>
              <a:rPr sz="2700" b="1" spc="-20" dirty="0">
                <a:latin typeface="Georgia"/>
                <a:cs typeface="Georgia"/>
              </a:rPr>
              <a:t> </a:t>
            </a:r>
            <a:r>
              <a:rPr sz="2700" b="1" spc="-5" dirty="0">
                <a:latin typeface="Georgia"/>
                <a:cs typeface="Georgia"/>
              </a:rPr>
              <a:t>Perspectiv</a:t>
            </a:r>
            <a:r>
              <a:rPr sz="2700" b="1" dirty="0">
                <a:latin typeface="Georgia"/>
                <a:cs typeface="Georgia"/>
              </a:rPr>
              <a:t>e +</a:t>
            </a:r>
            <a:endParaRPr sz="2700" dirty="0">
              <a:latin typeface="Georgia"/>
              <a:cs typeface="Georgia"/>
            </a:endParaRPr>
          </a:p>
          <a:p>
            <a:pPr marL="287020">
              <a:lnSpc>
                <a:spcPct val="100000"/>
              </a:lnSpc>
            </a:pPr>
            <a:r>
              <a:rPr lang="en-US" sz="2700" b="1" spc="-20" dirty="0" smtClean="0">
                <a:solidFill>
                  <a:srgbClr val="006FC0"/>
                </a:solidFill>
                <a:latin typeface="Georgia"/>
                <a:cs typeface="Georgia"/>
              </a:rPr>
              <a:t>Three </a:t>
            </a:r>
            <a:r>
              <a:rPr sz="2700" b="1" spc="-20" dirty="0" smtClean="0">
                <a:solidFill>
                  <a:srgbClr val="006FC0"/>
                </a:solidFill>
                <a:latin typeface="Georgia"/>
                <a:cs typeface="Georgia"/>
              </a:rPr>
              <a:t>Suppor</a:t>
            </a:r>
            <a:r>
              <a:rPr sz="2700" b="1" spc="-30" dirty="0" smtClean="0">
                <a:solidFill>
                  <a:srgbClr val="006FC0"/>
                </a:solidFill>
                <a:latin typeface="Georgia"/>
                <a:cs typeface="Georgia"/>
              </a:rPr>
              <a:t>t</a:t>
            </a:r>
            <a:r>
              <a:rPr sz="2700" b="1" spc="-15" dirty="0" smtClean="0">
                <a:solidFill>
                  <a:srgbClr val="006FC0"/>
                </a:solidFill>
                <a:latin typeface="Georgia"/>
                <a:cs typeface="Georgia"/>
              </a:rPr>
              <a:t>ing </a:t>
            </a:r>
            <a:r>
              <a:rPr sz="2700" b="1" spc="-20" dirty="0" smtClean="0">
                <a:solidFill>
                  <a:srgbClr val="006FC0"/>
                </a:solidFill>
                <a:latin typeface="Georgia"/>
                <a:cs typeface="Georgia"/>
              </a:rPr>
              <a:t>Points</a:t>
            </a:r>
            <a:r>
              <a:rPr sz="2700" b="1" spc="5" dirty="0" smtClean="0">
                <a:solidFill>
                  <a:srgbClr val="006FC0"/>
                </a:solidFill>
                <a:latin typeface="Georgia"/>
                <a:cs typeface="Georgia"/>
              </a:rPr>
              <a:t> </a:t>
            </a:r>
            <a:r>
              <a:rPr sz="2700" b="1" spc="-20" dirty="0">
                <a:solidFill>
                  <a:srgbClr val="006FC0"/>
                </a:solidFill>
                <a:latin typeface="Georgia"/>
                <a:cs typeface="Georgia"/>
              </a:rPr>
              <a:t>or</a:t>
            </a:r>
            <a:r>
              <a:rPr sz="2700" b="1" spc="-15" dirty="0">
                <a:solidFill>
                  <a:srgbClr val="006FC0"/>
                </a:solidFill>
                <a:latin typeface="Georgia"/>
                <a:cs typeface="Georgia"/>
              </a:rPr>
              <a:t> </a:t>
            </a:r>
            <a:r>
              <a:rPr sz="2700" b="1" spc="-25" dirty="0" smtClean="0">
                <a:solidFill>
                  <a:srgbClr val="006FC0"/>
                </a:solidFill>
                <a:latin typeface="Georgia"/>
                <a:cs typeface="Georgia"/>
              </a:rPr>
              <a:t>Reason</a:t>
            </a:r>
            <a:r>
              <a:rPr lang="en-US" sz="2700" b="1" spc="-15" dirty="0">
                <a:solidFill>
                  <a:srgbClr val="006FC0"/>
                </a:solidFill>
                <a:latin typeface="Georgia"/>
                <a:cs typeface="Georgia"/>
              </a:rPr>
              <a:t>s</a:t>
            </a:r>
            <a:endParaRPr sz="2700" dirty="0">
              <a:latin typeface="Georgia"/>
              <a:cs typeface="Georgia"/>
            </a:endParaRPr>
          </a:p>
          <a:p>
            <a:pPr>
              <a:lnSpc>
                <a:spcPct val="100000"/>
              </a:lnSpc>
              <a:spcBef>
                <a:spcPts val="15"/>
              </a:spcBef>
            </a:pPr>
            <a:endParaRPr sz="3950" dirty="0">
              <a:latin typeface="Times New Roman"/>
              <a:cs typeface="Times New Roman"/>
            </a:endParaRPr>
          </a:p>
          <a:p>
            <a:pPr marL="287020" marR="5080" indent="-274320">
              <a:lnSpc>
                <a:spcPct val="100000"/>
              </a:lnSpc>
            </a:pPr>
            <a:r>
              <a:rPr sz="2700" b="1" spc="-5" dirty="0">
                <a:latin typeface="Georgia"/>
                <a:cs typeface="Georgia"/>
              </a:rPr>
              <a:t>E</a:t>
            </a:r>
            <a:r>
              <a:rPr sz="2700" b="1" spc="-10" dirty="0">
                <a:latin typeface="Georgia"/>
                <a:cs typeface="Georgia"/>
              </a:rPr>
              <a:t>x</a:t>
            </a:r>
            <a:r>
              <a:rPr sz="2700" b="1" dirty="0">
                <a:latin typeface="Georgia"/>
                <a:cs typeface="Georgia"/>
              </a:rPr>
              <a:t>ample:</a:t>
            </a:r>
            <a:r>
              <a:rPr sz="2700" b="1" spc="-25" dirty="0">
                <a:latin typeface="Georgia"/>
                <a:cs typeface="Georgia"/>
              </a:rPr>
              <a:t> </a:t>
            </a:r>
            <a:r>
              <a:rPr sz="2800" b="1" spc="-25" dirty="0">
                <a:solidFill>
                  <a:srgbClr val="D16248"/>
                </a:solidFill>
                <a:latin typeface="Georgia"/>
                <a:cs typeface="Georgia"/>
              </a:rPr>
              <a:t>A</a:t>
            </a:r>
            <a:r>
              <a:rPr sz="2800" b="1" spc="5" dirty="0">
                <a:solidFill>
                  <a:srgbClr val="D16248"/>
                </a:solidFill>
                <a:latin typeface="Georgia"/>
                <a:cs typeface="Georgia"/>
              </a:rPr>
              <a:t> </a:t>
            </a:r>
            <a:r>
              <a:rPr sz="2800" b="1" spc="-20" dirty="0">
                <a:solidFill>
                  <a:srgbClr val="D16248"/>
                </a:solidFill>
                <a:latin typeface="Georgia"/>
                <a:cs typeface="Georgia"/>
              </a:rPr>
              <a:t>coll</a:t>
            </a:r>
            <a:r>
              <a:rPr sz="2800" b="1" spc="-30" dirty="0">
                <a:solidFill>
                  <a:srgbClr val="D16248"/>
                </a:solidFill>
                <a:latin typeface="Georgia"/>
                <a:cs typeface="Georgia"/>
              </a:rPr>
              <a:t>e</a:t>
            </a:r>
            <a:r>
              <a:rPr sz="2800" b="1" spc="-20" dirty="0">
                <a:solidFill>
                  <a:srgbClr val="D16248"/>
                </a:solidFill>
                <a:latin typeface="Georgia"/>
                <a:cs typeface="Georgia"/>
              </a:rPr>
              <a:t>ge</a:t>
            </a:r>
            <a:r>
              <a:rPr sz="2800" b="1" spc="-10" dirty="0">
                <a:solidFill>
                  <a:srgbClr val="D16248"/>
                </a:solidFill>
                <a:latin typeface="Georgia"/>
                <a:cs typeface="Georgia"/>
              </a:rPr>
              <a:t> </a:t>
            </a:r>
            <a:r>
              <a:rPr sz="2800" b="1" spc="-25" dirty="0">
                <a:solidFill>
                  <a:srgbClr val="D16248"/>
                </a:solidFill>
                <a:latin typeface="Georgia"/>
                <a:cs typeface="Georgia"/>
              </a:rPr>
              <a:t>d</a:t>
            </a:r>
            <a:r>
              <a:rPr sz="2800" b="1" spc="-35" dirty="0">
                <a:solidFill>
                  <a:srgbClr val="D16248"/>
                </a:solidFill>
                <a:latin typeface="Georgia"/>
                <a:cs typeface="Georgia"/>
              </a:rPr>
              <a:t>e</a:t>
            </a:r>
            <a:r>
              <a:rPr sz="2800" b="1" spc="-20" dirty="0">
                <a:solidFill>
                  <a:srgbClr val="D16248"/>
                </a:solidFill>
                <a:latin typeface="Georgia"/>
                <a:cs typeface="Georgia"/>
              </a:rPr>
              <a:t>g</a:t>
            </a:r>
            <a:r>
              <a:rPr sz="2800" b="1" spc="-30" dirty="0">
                <a:solidFill>
                  <a:srgbClr val="D16248"/>
                </a:solidFill>
                <a:latin typeface="Georgia"/>
                <a:cs typeface="Georgia"/>
              </a:rPr>
              <a:t>r</a:t>
            </a:r>
            <a:r>
              <a:rPr sz="2800" b="1" spc="-20" dirty="0">
                <a:solidFill>
                  <a:srgbClr val="D16248"/>
                </a:solidFill>
                <a:latin typeface="Georgia"/>
                <a:cs typeface="Georgia"/>
              </a:rPr>
              <a:t>ee</a:t>
            </a:r>
            <a:r>
              <a:rPr sz="2800" b="1" spc="35" dirty="0">
                <a:solidFill>
                  <a:srgbClr val="D16248"/>
                </a:solidFill>
                <a:latin typeface="Georgia"/>
                <a:cs typeface="Georgia"/>
              </a:rPr>
              <a:t> </a:t>
            </a:r>
            <a:r>
              <a:rPr sz="2800" b="1" spc="-15" dirty="0">
                <a:latin typeface="Georgia"/>
                <a:cs typeface="Georgia"/>
              </a:rPr>
              <a:t>is</a:t>
            </a:r>
            <a:r>
              <a:rPr sz="2800" b="1" spc="-10" dirty="0">
                <a:latin typeface="Georgia"/>
                <a:cs typeface="Georgia"/>
              </a:rPr>
              <a:t> </a:t>
            </a:r>
            <a:r>
              <a:rPr sz="2800" b="1" spc="-30" dirty="0">
                <a:latin typeface="Georgia"/>
                <a:cs typeface="Georgia"/>
              </a:rPr>
              <a:t>wo</a:t>
            </a:r>
            <a:r>
              <a:rPr sz="2800" b="1" spc="-25" dirty="0">
                <a:latin typeface="Georgia"/>
                <a:cs typeface="Georgia"/>
              </a:rPr>
              <a:t>r</a:t>
            </a:r>
            <a:r>
              <a:rPr sz="2800" b="1" spc="-20" dirty="0">
                <a:latin typeface="Georgia"/>
                <a:cs typeface="Georgia"/>
              </a:rPr>
              <a:t>th</a:t>
            </a:r>
            <a:r>
              <a:rPr sz="2800" b="1" dirty="0">
                <a:latin typeface="Georgia"/>
                <a:cs typeface="Georgia"/>
              </a:rPr>
              <a:t> </a:t>
            </a:r>
            <a:r>
              <a:rPr sz="2800" b="1" spc="5" dirty="0">
                <a:latin typeface="Georgia"/>
                <a:cs typeface="Georgia"/>
              </a:rPr>
              <a:t>t</a:t>
            </a:r>
            <a:r>
              <a:rPr sz="2800" b="1" spc="-20" dirty="0">
                <a:latin typeface="Georgia"/>
                <a:cs typeface="Georgia"/>
              </a:rPr>
              <a:t>he</a:t>
            </a:r>
            <a:r>
              <a:rPr sz="2800" b="1" spc="-15" dirty="0">
                <a:latin typeface="Georgia"/>
                <a:cs typeface="Georgia"/>
              </a:rPr>
              <a:t> </a:t>
            </a:r>
            <a:r>
              <a:rPr sz="2800" b="1" spc="-20" dirty="0">
                <a:latin typeface="Georgia"/>
                <a:cs typeface="Georgia"/>
              </a:rPr>
              <a:t>tuition cos</a:t>
            </a:r>
            <a:r>
              <a:rPr sz="2800" b="1" spc="-15" dirty="0">
                <a:latin typeface="Georgia"/>
                <a:cs typeface="Georgia"/>
              </a:rPr>
              <a:t>t</a:t>
            </a:r>
            <a:r>
              <a:rPr sz="2800" b="1" dirty="0">
                <a:latin typeface="Georgia"/>
                <a:cs typeface="Georgia"/>
              </a:rPr>
              <a:t> </a:t>
            </a:r>
            <a:r>
              <a:rPr sz="2800" b="1" spc="-20" dirty="0">
                <a:solidFill>
                  <a:srgbClr val="006FC0"/>
                </a:solidFill>
                <a:latin typeface="Georgia"/>
                <a:cs typeface="Georgia"/>
              </a:rPr>
              <a:t>b</a:t>
            </a:r>
            <a:r>
              <a:rPr sz="2800" b="1" spc="-30" dirty="0">
                <a:solidFill>
                  <a:srgbClr val="006FC0"/>
                </a:solidFill>
                <a:latin typeface="Georgia"/>
                <a:cs typeface="Georgia"/>
              </a:rPr>
              <a:t>e</a:t>
            </a:r>
            <a:r>
              <a:rPr sz="2800" b="1" spc="-25" dirty="0">
                <a:solidFill>
                  <a:srgbClr val="006FC0"/>
                </a:solidFill>
                <a:latin typeface="Georgia"/>
                <a:cs typeface="Georgia"/>
              </a:rPr>
              <a:t>caus</a:t>
            </a:r>
            <a:r>
              <a:rPr sz="2800" b="1" spc="-20" dirty="0">
                <a:solidFill>
                  <a:srgbClr val="006FC0"/>
                </a:solidFill>
                <a:latin typeface="Georgia"/>
                <a:cs typeface="Georgia"/>
              </a:rPr>
              <a:t>e</a:t>
            </a:r>
            <a:r>
              <a:rPr sz="2800" b="1" spc="20" dirty="0">
                <a:solidFill>
                  <a:srgbClr val="006FC0"/>
                </a:solidFill>
                <a:latin typeface="Georgia"/>
                <a:cs typeface="Georgia"/>
              </a:rPr>
              <a:t> </a:t>
            </a:r>
            <a:r>
              <a:rPr sz="2800" b="1" spc="-15" dirty="0">
                <a:solidFill>
                  <a:srgbClr val="006FC0"/>
                </a:solidFill>
                <a:latin typeface="Georgia"/>
                <a:cs typeface="Georgia"/>
              </a:rPr>
              <a:t>it</a:t>
            </a:r>
            <a:r>
              <a:rPr sz="2800" b="1" dirty="0">
                <a:solidFill>
                  <a:srgbClr val="006FC0"/>
                </a:solidFill>
                <a:latin typeface="Georgia"/>
                <a:cs typeface="Georgia"/>
              </a:rPr>
              <a:t> </a:t>
            </a:r>
            <a:r>
              <a:rPr sz="2800" b="1" spc="-20" dirty="0">
                <a:solidFill>
                  <a:srgbClr val="006FC0"/>
                </a:solidFill>
                <a:latin typeface="Georgia"/>
                <a:cs typeface="Georgia"/>
              </a:rPr>
              <a:t>pro</a:t>
            </a:r>
            <a:r>
              <a:rPr sz="2800" b="1" spc="-30" dirty="0">
                <a:solidFill>
                  <a:srgbClr val="006FC0"/>
                </a:solidFill>
                <a:latin typeface="Georgia"/>
                <a:cs typeface="Georgia"/>
              </a:rPr>
              <a:t>v</a:t>
            </a:r>
            <a:r>
              <a:rPr sz="2800" b="1" spc="-10" dirty="0">
                <a:solidFill>
                  <a:srgbClr val="006FC0"/>
                </a:solidFill>
                <a:latin typeface="Georgia"/>
                <a:cs typeface="Georgia"/>
              </a:rPr>
              <a:t>i</a:t>
            </a:r>
            <a:r>
              <a:rPr sz="2800" b="1" spc="-35" dirty="0">
                <a:solidFill>
                  <a:srgbClr val="006FC0"/>
                </a:solidFill>
                <a:latin typeface="Georgia"/>
                <a:cs typeface="Georgia"/>
              </a:rPr>
              <a:t>d</a:t>
            </a:r>
            <a:r>
              <a:rPr sz="2800" b="1" spc="-20" dirty="0">
                <a:solidFill>
                  <a:srgbClr val="006FC0"/>
                </a:solidFill>
                <a:latin typeface="Georgia"/>
                <a:cs typeface="Georgia"/>
              </a:rPr>
              <a:t>es</a:t>
            </a:r>
            <a:r>
              <a:rPr sz="2800" b="1" spc="20" dirty="0">
                <a:solidFill>
                  <a:srgbClr val="006FC0"/>
                </a:solidFill>
                <a:latin typeface="Georgia"/>
                <a:cs typeface="Georgia"/>
              </a:rPr>
              <a:t> </a:t>
            </a:r>
            <a:r>
              <a:rPr sz="2800" b="1" spc="-20" dirty="0">
                <a:solidFill>
                  <a:srgbClr val="006FC0"/>
                </a:solidFill>
                <a:latin typeface="Georgia"/>
                <a:cs typeface="Georgia"/>
              </a:rPr>
              <a:t>gra</a:t>
            </a:r>
            <a:r>
              <a:rPr sz="2800" b="1" spc="-35" dirty="0">
                <a:solidFill>
                  <a:srgbClr val="006FC0"/>
                </a:solidFill>
                <a:latin typeface="Georgia"/>
                <a:cs typeface="Georgia"/>
              </a:rPr>
              <a:t>d</a:t>
            </a:r>
            <a:r>
              <a:rPr sz="2800" b="1" spc="-20" dirty="0">
                <a:solidFill>
                  <a:srgbClr val="006FC0"/>
                </a:solidFill>
                <a:latin typeface="Georgia"/>
                <a:cs typeface="Georgia"/>
              </a:rPr>
              <a:t>ua</a:t>
            </a:r>
            <a:r>
              <a:rPr sz="2800" b="1" spc="-10" dirty="0">
                <a:solidFill>
                  <a:srgbClr val="006FC0"/>
                </a:solidFill>
                <a:latin typeface="Georgia"/>
                <a:cs typeface="Georgia"/>
              </a:rPr>
              <a:t>t</a:t>
            </a:r>
            <a:r>
              <a:rPr sz="2800" b="1" spc="-20" dirty="0">
                <a:solidFill>
                  <a:srgbClr val="006FC0"/>
                </a:solidFill>
                <a:latin typeface="Georgia"/>
                <a:cs typeface="Georgia"/>
              </a:rPr>
              <a:t>es</a:t>
            </a:r>
            <a:r>
              <a:rPr sz="2800" b="1" spc="10" dirty="0">
                <a:solidFill>
                  <a:srgbClr val="006FC0"/>
                </a:solidFill>
                <a:latin typeface="Georgia"/>
                <a:cs typeface="Georgia"/>
              </a:rPr>
              <a:t> </a:t>
            </a:r>
            <a:r>
              <a:rPr sz="2800" b="1" spc="-20" dirty="0">
                <a:solidFill>
                  <a:srgbClr val="006FC0"/>
                </a:solidFill>
                <a:latin typeface="Georgia"/>
                <a:cs typeface="Georgia"/>
              </a:rPr>
              <a:t>more</a:t>
            </a:r>
            <a:r>
              <a:rPr sz="2800" b="1" spc="-15" dirty="0">
                <a:solidFill>
                  <a:srgbClr val="006FC0"/>
                </a:solidFill>
                <a:latin typeface="Georgia"/>
                <a:cs typeface="Georgia"/>
              </a:rPr>
              <a:t> op</a:t>
            </a:r>
            <a:r>
              <a:rPr sz="2800" b="1" spc="-35" dirty="0">
                <a:solidFill>
                  <a:srgbClr val="006FC0"/>
                </a:solidFill>
                <a:latin typeface="Georgia"/>
                <a:cs typeface="Georgia"/>
              </a:rPr>
              <a:t>p</a:t>
            </a:r>
            <a:r>
              <a:rPr sz="2800" b="1" spc="-15" dirty="0">
                <a:solidFill>
                  <a:srgbClr val="006FC0"/>
                </a:solidFill>
                <a:latin typeface="Georgia"/>
                <a:cs typeface="Georgia"/>
              </a:rPr>
              <a:t>ortunity,</a:t>
            </a:r>
            <a:r>
              <a:rPr sz="2800" b="1" spc="-5" dirty="0">
                <a:solidFill>
                  <a:srgbClr val="006FC0"/>
                </a:solidFill>
                <a:latin typeface="Georgia"/>
                <a:cs typeface="Georgia"/>
              </a:rPr>
              <a:t> </a:t>
            </a:r>
            <a:r>
              <a:rPr sz="2800" b="1" spc="-15" dirty="0">
                <a:solidFill>
                  <a:srgbClr val="006FC0"/>
                </a:solidFill>
                <a:latin typeface="Georgia"/>
                <a:cs typeface="Georgia"/>
              </a:rPr>
              <a:t>better</a:t>
            </a:r>
            <a:r>
              <a:rPr sz="2800" b="1" spc="-10" dirty="0">
                <a:solidFill>
                  <a:srgbClr val="006FC0"/>
                </a:solidFill>
                <a:latin typeface="Georgia"/>
                <a:cs typeface="Georgia"/>
              </a:rPr>
              <a:t> </a:t>
            </a:r>
            <a:r>
              <a:rPr sz="2800" b="1" spc="-20" dirty="0">
                <a:solidFill>
                  <a:srgbClr val="006FC0"/>
                </a:solidFill>
                <a:latin typeface="Georgia"/>
                <a:cs typeface="Georgia"/>
              </a:rPr>
              <a:t>employment,</a:t>
            </a:r>
            <a:r>
              <a:rPr sz="2800" b="1" spc="25" dirty="0">
                <a:solidFill>
                  <a:srgbClr val="006FC0"/>
                </a:solidFill>
                <a:latin typeface="Georgia"/>
                <a:cs typeface="Georgia"/>
              </a:rPr>
              <a:t> </a:t>
            </a:r>
            <a:r>
              <a:rPr sz="2800" b="1" spc="-20" dirty="0">
                <a:solidFill>
                  <a:srgbClr val="006FC0"/>
                </a:solidFill>
                <a:latin typeface="Georgia"/>
                <a:cs typeface="Georgia"/>
              </a:rPr>
              <a:t>and</a:t>
            </a:r>
            <a:r>
              <a:rPr sz="2800" b="1" spc="-15" dirty="0">
                <a:solidFill>
                  <a:srgbClr val="006FC0"/>
                </a:solidFill>
                <a:latin typeface="Georgia"/>
                <a:cs typeface="Georgia"/>
              </a:rPr>
              <a:t> g</a:t>
            </a:r>
            <a:r>
              <a:rPr sz="2800" b="1" spc="-30" dirty="0">
                <a:solidFill>
                  <a:srgbClr val="006FC0"/>
                </a:solidFill>
                <a:latin typeface="Georgia"/>
                <a:cs typeface="Georgia"/>
              </a:rPr>
              <a:t>r</a:t>
            </a:r>
            <a:r>
              <a:rPr sz="2800" b="1" spc="-15" dirty="0">
                <a:solidFill>
                  <a:srgbClr val="006FC0"/>
                </a:solidFill>
                <a:latin typeface="Georgia"/>
                <a:cs typeface="Georgia"/>
              </a:rPr>
              <a:t>eater</a:t>
            </a:r>
            <a:r>
              <a:rPr sz="2800" b="1" spc="-30" dirty="0">
                <a:solidFill>
                  <a:srgbClr val="006FC0"/>
                </a:solidFill>
                <a:latin typeface="Georgia"/>
                <a:cs typeface="Georgia"/>
              </a:rPr>
              <a:t> </a:t>
            </a:r>
            <a:r>
              <a:rPr sz="2800" b="1" spc="-15" dirty="0">
                <a:solidFill>
                  <a:srgbClr val="006FC0"/>
                </a:solidFill>
                <a:latin typeface="Georgia"/>
                <a:cs typeface="Georgia"/>
              </a:rPr>
              <a:t>sat</a:t>
            </a:r>
            <a:r>
              <a:rPr sz="2800" b="1" spc="-20" dirty="0">
                <a:solidFill>
                  <a:srgbClr val="006FC0"/>
                </a:solidFill>
                <a:latin typeface="Georgia"/>
                <a:cs typeface="Georgia"/>
              </a:rPr>
              <a:t>i</a:t>
            </a:r>
            <a:r>
              <a:rPr sz="2800" b="1" spc="-15" dirty="0">
                <a:solidFill>
                  <a:srgbClr val="006FC0"/>
                </a:solidFill>
                <a:latin typeface="Georgia"/>
                <a:cs typeface="Georgia"/>
              </a:rPr>
              <a:t>sfaction.</a:t>
            </a:r>
            <a:endParaRPr sz="2800" dirty="0">
              <a:latin typeface="Georgia"/>
              <a:cs typeface="Georgi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791335">
              <a:lnSpc>
                <a:spcPct val="100000"/>
              </a:lnSpc>
            </a:pPr>
            <a:r>
              <a:rPr dirty="0"/>
              <a:t>Intr</a:t>
            </a:r>
            <a:r>
              <a:rPr spc="-15" dirty="0"/>
              <a:t>o</a:t>
            </a:r>
            <a:r>
              <a:rPr spc="-5" dirty="0"/>
              <a:t>ductio</a:t>
            </a:r>
            <a:r>
              <a:rPr dirty="0"/>
              <a:t>n</a:t>
            </a:r>
            <a:r>
              <a:rPr spc="5" dirty="0"/>
              <a:t> </a:t>
            </a:r>
            <a:r>
              <a:rPr spc="-10" dirty="0"/>
              <a:t>A</a:t>
            </a:r>
            <a:r>
              <a:rPr dirty="0"/>
              <a:t>nalyzed</a:t>
            </a:r>
          </a:p>
        </p:txBody>
      </p:sp>
      <p:sp>
        <p:nvSpPr>
          <p:cNvPr id="3" name="object 3"/>
          <p:cNvSpPr txBox="1"/>
          <p:nvPr/>
        </p:nvSpPr>
        <p:spPr>
          <a:xfrm>
            <a:off x="453644" y="1615952"/>
            <a:ext cx="8198484" cy="1246495"/>
          </a:xfrm>
          <a:prstGeom prst="rect">
            <a:avLst/>
          </a:prstGeom>
        </p:spPr>
        <p:txBody>
          <a:bodyPr vert="horz" wrap="square" lIns="0" tIns="0" rIns="0" bIns="0" rtlCol="0">
            <a:spAutoFit/>
          </a:bodyPr>
          <a:lstStyle/>
          <a:p>
            <a:pPr marL="12700" marR="5080" indent="1905" algn="ctr">
              <a:lnSpc>
                <a:spcPct val="100000"/>
              </a:lnSpc>
            </a:pPr>
            <a:r>
              <a:rPr sz="2700" dirty="0">
                <a:latin typeface="Georgia"/>
                <a:cs typeface="Georgia"/>
              </a:rPr>
              <a:t>Think</a:t>
            </a:r>
            <a:r>
              <a:rPr sz="2700" spc="-5" dirty="0">
                <a:latin typeface="Georgia"/>
                <a:cs typeface="Georgia"/>
              </a:rPr>
              <a:t> </a:t>
            </a:r>
            <a:r>
              <a:rPr sz="2700" spc="-15" dirty="0">
                <a:latin typeface="Georgia"/>
                <a:cs typeface="Georgia"/>
              </a:rPr>
              <a:t>o</a:t>
            </a:r>
            <a:r>
              <a:rPr sz="2700" dirty="0">
                <a:latin typeface="Georgia"/>
                <a:cs typeface="Georgia"/>
              </a:rPr>
              <a:t>f </a:t>
            </a:r>
            <a:r>
              <a:rPr sz="2700" spc="-5" dirty="0">
                <a:latin typeface="Georgia"/>
                <a:cs typeface="Georgia"/>
              </a:rPr>
              <a:t>th</a:t>
            </a:r>
            <a:r>
              <a:rPr sz="2700" dirty="0">
                <a:latin typeface="Georgia"/>
                <a:cs typeface="Georgia"/>
              </a:rPr>
              <a:t>e intr</a:t>
            </a:r>
            <a:r>
              <a:rPr sz="2700" spc="-10" dirty="0">
                <a:latin typeface="Georgia"/>
                <a:cs typeface="Georgia"/>
              </a:rPr>
              <a:t>o</a:t>
            </a:r>
            <a:r>
              <a:rPr sz="2700" spc="-5" dirty="0">
                <a:latin typeface="Georgia"/>
                <a:cs typeface="Georgia"/>
              </a:rPr>
              <a:t>d</a:t>
            </a:r>
            <a:r>
              <a:rPr sz="2700" spc="-10" dirty="0">
                <a:latin typeface="Georgia"/>
                <a:cs typeface="Georgia"/>
              </a:rPr>
              <a:t>u</a:t>
            </a:r>
            <a:r>
              <a:rPr sz="2700" spc="-5" dirty="0">
                <a:latin typeface="Georgia"/>
                <a:cs typeface="Georgia"/>
              </a:rPr>
              <a:t>ctio</a:t>
            </a:r>
            <a:r>
              <a:rPr sz="2700" dirty="0">
                <a:latin typeface="Georgia"/>
                <a:cs typeface="Georgia"/>
              </a:rPr>
              <a:t>n </a:t>
            </a:r>
            <a:r>
              <a:rPr sz="2700" spc="-15" dirty="0">
                <a:latin typeface="Georgia"/>
                <a:cs typeface="Georgia"/>
              </a:rPr>
              <a:t>a</a:t>
            </a:r>
            <a:r>
              <a:rPr sz="2700" dirty="0">
                <a:latin typeface="Georgia"/>
                <a:cs typeface="Georgia"/>
              </a:rPr>
              <a:t>s </a:t>
            </a:r>
            <a:r>
              <a:rPr lang="en-US" sz="2700" spc="-5" dirty="0" smtClean="0">
                <a:latin typeface="Georgia"/>
                <a:cs typeface="Georgia"/>
              </a:rPr>
              <a:t>an inverted pyramid in which</a:t>
            </a:r>
            <a:r>
              <a:rPr sz="2700" spc="-15" dirty="0" smtClean="0">
                <a:latin typeface="Georgia"/>
                <a:cs typeface="Georgia"/>
              </a:rPr>
              <a:t> </a:t>
            </a:r>
            <a:r>
              <a:rPr sz="2700" spc="-5" dirty="0">
                <a:latin typeface="Georgia"/>
                <a:cs typeface="Georgia"/>
              </a:rPr>
              <a:t>yo</a:t>
            </a:r>
            <a:r>
              <a:rPr sz="2700" dirty="0">
                <a:latin typeface="Georgia"/>
                <a:cs typeface="Georgia"/>
              </a:rPr>
              <a:t>u </a:t>
            </a:r>
            <a:r>
              <a:rPr sz="2700" spc="-5" dirty="0" smtClean="0">
                <a:latin typeface="Georgia"/>
                <a:cs typeface="Georgia"/>
              </a:rPr>
              <a:t>funnel</a:t>
            </a:r>
            <a:r>
              <a:rPr lang="en-US" sz="2700" spc="-5" dirty="0" smtClean="0">
                <a:latin typeface="Georgia"/>
                <a:cs typeface="Georgia"/>
              </a:rPr>
              <a:t> down</a:t>
            </a:r>
            <a:r>
              <a:rPr sz="2700" spc="5" dirty="0" smtClean="0">
                <a:latin typeface="Georgia"/>
                <a:cs typeface="Georgia"/>
              </a:rPr>
              <a:t> </a:t>
            </a:r>
            <a:r>
              <a:rPr sz="2700" spc="-15" dirty="0">
                <a:latin typeface="Georgia"/>
                <a:cs typeface="Georgia"/>
              </a:rPr>
              <a:t>fr</a:t>
            </a:r>
            <a:r>
              <a:rPr sz="2700" spc="-25" dirty="0">
                <a:latin typeface="Georgia"/>
                <a:cs typeface="Georgia"/>
              </a:rPr>
              <a:t>om</a:t>
            </a:r>
            <a:r>
              <a:rPr sz="2700" dirty="0">
                <a:latin typeface="Georgia"/>
                <a:cs typeface="Georgia"/>
              </a:rPr>
              <a:t> </a:t>
            </a:r>
            <a:r>
              <a:rPr sz="2700" spc="-15" dirty="0">
                <a:latin typeface="Georgia"/>
                <a:cs typeface="Georgia"/>
              </a:rPr>
              <a:t>a </a:t>
            </a:r>
            <a:r>
              <a:rPr sz="2700" spc="-20" dirty="0">
                <a:latin typeface="Georgia"/>
                <a:cs typeface="Georgia"/>
              </a:rPr>
              <a:t>br</a:t>
            </a:r>
            <a:r>
              <a:rPr sz="2700" spc="-25" dirty="0">
                <a:latin typeface="Georgia"/>
                <a:cs typeface="Georgia"/>
              </a:rPr>
              <a:t>o</a:t>
            </a:r>
            <a:r>
              <a:rPr sz="2700" dirty="0">
                <a:latin typeface="Georgia"/>
                <a:cs typeface="Georgia"/>
              </a:rPr>
              <a:t>ad</a:t>
            </a:r>
            <a:r>
              <a:rPr sz="2700" spc="-5" dirty="0">
                <a:latin typeface="Georgia"/>
                <a:cs typeface="Georgia"/>
              </a:rPr>
              <a:t> to</a:t>
            </a:r>
            <a:r>
              <a:rPr sz="2700" spc="5" dirty="0">
                <a:latin typeface="Georgia"/>
                <a:cs typeface="Georgia"/>
              </a:rPr>
              <a:t>p</a:t>
            </a:r>
            <a:r>
              <a:rPr sz="2700" dirty="0">
                <a:latin typeface="Georgia"/>
                <a:cs typeface="Georgia"/>
              </a:rPr>
              <a:t>ic</a:t>
            </a:r>
            <a:r>
              <a:rPr sz="2700" spc="-20" dirty="0">
                <a:latin typeface="Georgia"/>
                <a:cs typeface="Georgia"/>
              </a:rPr>
              <a:t> </a:t>
            </a:r>
            <a:r>
              <a:rPr sz="2700" spc="-5" dirty="0">
                <a:latin typeface="Georgia"/>
                <a:cs typeface="Georgia"/>
              </a:rPr>
              <a:t>to </a:t>
            </a:r>
            <a:r>
              <a:rPr sz="2700" spc="-15" dirty="0">
                <a:latin typeface="Georgia"/>
                <a:cs typeface="Georgia"/>
              </a:rPr>
              <a:t>a</a:t>
            </a:r>
            <a:r>
              <a:rPr sz="2700" dirty="0">
                <a:latin typeface="Georgia"/>
                <a:cs typeface="Georgia"/>
              </a:rPr>
              <a:t> </a:t>
            </a:r>
            <a:r>
              <a:rPr sz="2700" spc="-15" dirty="0">
                <a:latin typeface="Georgia"/>
                <a:cs typeface="Georgia"/>
              </a:rPr>
              <a:t>s</a:t>
            </a:r>
            <a:r>
              <a:rPr sz="2700" spc="-5" dirty="0">
                <a:latin typeface="Georgia"/>
                <a:cs typeface="Georgia"/>
              </a:rPr>
              <a:t>p</a:t>
            </a:r>
            <a:r>
              <a:rPr sz="2700" spc="5" dirty="0">
                <a:latin typeface="Georgia"/>
                <a:cs typeface="Georgia"/>
              </a:rPr>
              <a:t>e</a:t>
            </a:r>
            <a:r>
              <a:rPr sz="2700" spc="-5" dirty="0">
                <a:latin typeface="Georgia"/>
                <a:cs typeface="Georgia"/>
              </a:rPr>
              <a:t>cifi</a:t>
            </a:r>
            <a:r>
              <a:rPr sz="2700" dirty="0">
                <a:latin typeface="Georgia"/>
                <a:cs typeface="Georgia"/>
              </a:rPr>
              <a:t>c</a:t>
            </a:r>
            <a:r>
              <a:rPr sz="2700" spc="-30" dirty="0">
                <a:latin typeface="Georgia"/>
                <a:cs typeface="Georgia"/>
              </a:rPr>
              <a:t> </a:t>
            </a:r>
            <a:r>
              <a:rPr sz="2700" spc="-5" dirty="0">
                <a:latin typeface="Georgia"/>
                <a:cs typeface="Georgia"/>
              </a:rPr>
              <a:t>statemen</a:t>
            </a:r>
            <a:r>
              <a:rPr sz="2700" spc="5" dirty="0">
                <a:latin typeface="Georgia"/>
                <a:cs typeface="Georgia"/>
              </a:rPr>
              <a:t>t</a:t>
            </a:r>
            <a:r>
              <a:rPr sz="2700" spc="-10" dirty="0">
                <a:latin typeface="Georgia"/>
                <a:cs typeface="Georgia"/>
              </a:rPr>
              <a:t>.</a:t>
            </a:r>
            <a:endParaRPr sz="2700" dirty="0">
              <a:latin typeface="Georgia"/>
              <a:cs typeface="Georgia"/>
            </a:endParaRPr>
          </a:p>
        </p:txBody>
      </p:sp>
      <p:sp>
        <p:nvSpPr>
          <p:cNvPr id="4" name="object 4"/>
          <p:cNvSpPr txBox="1"/>
          <p:nvPr/>
        </p:nvSpPr>
        <p:spPr>
          <a:xfrm>
            <a:off x="380491" y="3215933"/>
            <a:ext cx="1379855" cy="254000"/>
          </a:xfrm>
          <a:prstGeom prst="rect">
            <a:avLst/>
          </a:prstGeom>
        </p:spPr>
        <p:txBody>
          <a:bodyPr vert="horz" wrap="square" lIns="0" tIns="0" rIns="0" bIns="0" rtlCol="0">
            <a:spAutoFit/>
          </a:bodyPr>
          <a:lstStyle/>
          <a:p>
            <a:pPr marL="12700">
              <a:lnSpc>
                <a:spcPct val="100000"/>
              </a:lnSpc>
            </a:pPr>
            <a:r>
              <a:rPr sz="1800" spc="-5" dirty="0">
                <a:latin typeface="Georgia"/>
                <a:cs typeface="Georgia"/>
              </a:rPr>
              <a:t>G</a:t>
            </a:r>
            <a:r>
              <a:rPr sz="1800" spc="5" dirty="0">
                <a:latin typeface="Georgia"/>
                <a:cs typeface="Georgia"/>
              </a:rPr>
              <a:t>e</a:t>
            </a:r>
            <a:r>
              <a:rPr sz="1800" dirty="0">
                <a:latin typeface="Georgia"/>
                <a:cs typeface="Georgia"/>
              </a:rPr>
              <a:t>n</a:t>
            </a:r>
            <a:r>
              <a:rPr sz="1800" spc="5" dirty="0">
                <a:latin typeface="Georgia"/>
                <a:cs typeface="Georgia"/>
              </a:rPr>
              <a:t>e</a:t>
            </a:r>
            <a:r>
              <a:rPr sz="1800" spc="-15" dirty="0">
                <a:latin typeface="Georgia"/>
                <a:cs typeface="Georgia"/>
              </a:rPr>
              <a:t>r</a:t>
            </a:r>
            <a:r>
              <a:rPr sz="1800" dirty="0">
                <a:latin typeface="Georgia"/>
                <a:cs typeface="Georgia"/>
              </a:rPr>
              <a:t>al</a:t>
            </a:r>
            <a:r>
              <a:rPr sz="1800" spc="-25" dirty="0">
                <a:latin typeface="Georgia"/>
                <a:cs typeface="Georgia"/>
              </a:rPr>
              <a:t> </a:t>
            </a:r>
            <a:r>
              <a:rPr sz="1800" spc="-5" dirty="0">
                <a:latin typeface="Georgia"/>
                <a:cs typeface="Georgia"/>
              </a:rPr>
              <a:t>to</a:t>
            </a:r>
            <a:r>
              <a:rPr sz="1800" spc="5" dirty="0">
                <a:latin typeface="Georgia"/>
                <a:cs typeface="Georgia"/>
              </a:rPr>
              <a:t>p</a:t>
            </a:r>
            <a:r>
              <a:rPr sz="1800" dirty="0">
                <a:latin typeface="Georgia"/>
                <a:cs typeface="Georgia"/>
              </a:rPr>
              <a:t>ic</a:t>
            </a:r>
          </a:p>
        </p:txBody>
      </p:sp>
      <p:sp>
        <p:nvSpPr>
          <p:cNvPr id="5" name="object 5"/>
          <p:cNvSpPr txBox="1"/>
          <p:nvPr/>
        </p:nvSpPr>
        <p:spPr>
          <a:xfrm>
            <a:off x="380491" y="4203867"/>
            <a:ext cx="8347075" cy="583565"/>
          </a:xfrm>
          <a:prstGeom prst="rect">
            <a:avLst/>
          </a:prstGeom>
        </p:spPr>
        <p:txBody>
          <a:bodyPr vert="horz" wrap="square" lIns="0" tIns="0" rIns="0" bIns="0" rtlCol="0">
            <a:spAutoFit/>
          </a:bodyPr>
          <a:lstStyle/>
          <a:p>
            <a:pPr marR="5080" algn="r">
              <a:lnSpc>
                <a:spcPct val="100000"/>
              </a:lnSpc>
            </a:pPr>
            <a:r>
              <a:rPr sz="1800" spc="-25" dirty="0">
                <a:latin typeface="Georgia"/>
                <a:cs typeface="Georgia"/>
              </a:rPr>
              <a:t>P</a:t>
            </a:r>
            <a:r>
              <a:rPr sz="1800" spc="-5" dirty="0">
                <a:latin typeface="Georgia"/>
                <a:cs typeface="Georgia"/>
              </a:rPr>
              <a:t>osi</a:t>
            </a:r>
            <a:r>
              <a:rPr sz="1800" spc="5" dirty="0">
                <a:latin typeface="Georgia"/>
                <a:cs typeface="Georgia"/>
              </a:rPr>
              <a:t>t</a:t>
            </a:r>
            <a:r>
              <a:rPr sz="1800" spc="-10" dirty="0">
                <a:latin typeface="Georgia"/>
                <a:cs typeface="Georgia"/>
              </a:rPr>
              <a:t>ion </a:t>
            </a:r>
            <a:r>
              <a:rPr sz="1800" spc="-15" dirty="0">
                <a:latin typeface="Georgia"/>
                <a:cs typeface="Georgia"/>
              </a:rPr>
              <a:t>A</a:t>
            </a:r>
            <a:endParaRPr sz="1800" dirty="0">
              <a:latin typeface="Georgia"/>
              <a:cs typeface="Georgia"/>
            </a:endParaRPr>
          </a:p>
          <a:p>
            <a:pPr marL="12700">
              <a:lnSpc>
                <a:spcPct val="100000"/>
              </a:lnSpc>
              <a:spcBef>
                <a:spcPts val="430"/>
              </a:spcBef>
            </a:pPr>
            <a:r>
              <a:rPr sz="1800" spc="-25" dirty="0">
                <a:latin typeface="Georgia"/>
                <a:cs typeface="Georgia"/>
              </a:rPr>
              <a:t>P</a:t>
            </a:r>
            <a:r>
              <a:rPr sz="1800" spc="-5" dirty="0">
                <a:latin typeface="Georgia"/>
                <a:cs typeface="Georgia"/>
              </a:rPr>
              <a:t>osi</a:t>
            </a:r>
            <a:r>
              <a:rPr sz="1800" spc="5" dirty="0">
                <a:latin typeface="Georgia"/>
                <a:cs typeface="Georgia"/>
              </a:rPr>
              <a:t>t</a:t>
            </a:r>
            <a:r>
              <a:rPr sz="1800" spc="-10" dirty="0">
                <a:latin typeface="Georgia"/>
                <a:cs typeface="Georgia"/>
              </a:rPr>
              <a:t>ion </a:t>
            </a:r>
            <a:r>
              <a:rPr sz="1800" spc="-15" dirty="0">
                <a:latin typeface="Georgia"/>
                <a:cs typeface="Georgia"/>
              </a:rPr>
              <a:t>B</a:t>
            </a:r>
            <a:endParaRPr sz="1800" dirty="0">
              <a:latin typeface="Georgia"/>
              <a:cs typeface="Georgia"/>
            </a:endParaRPr>
          </a:p>
        </p:txBody>
      </p:sp>
      <p:sp>
        <p:nvSpPr>
          <p:cNvPr id="6" name="object 6"/>
          <p:cNvSpPr txBox="1"/>
          <p:nvPr/>
        </p:nvSpPr>
        <p:spPr>
          <a:xfrm>
            <a:off x="6038469" y="5520611"/>
            <a:ext cx="2688590" cy="254635"/>
          </a:xfrm>
          <a:prstGeom prst="rect">
            <a:avLst/>
          </a:prstGeom>
        </p:spPr>
        <p:txBody>
          <a:bodyPr vert="horz" wrap="square" lIns="0" tIns="0" rIns="0" bIns="0" rtlCol="0">
            <a:spAutoFit/>
          </a:bodyPr>
          <a:lstStyle/>
          <a:p>
            <a:pPr marL="12700">
              <a:lnSpc>
                <a:spcPct val="100000"/>
              </a:lnSpc>
            </a:pPr>
            <a:r>
              <a:rPr sz="1800" spc="-5" dirty="0">
                <a:latin typeface="Georgia"/>
                <a:cs typeface="Georgia"/>
              </a:rPr>
              <a:t>Specifi</a:t>
            </a:r>
            <a:r>
              <a:rPr sz="1800" dirty="0">
                <a:latin typeface="Georgia"/>
                <a:cs typeface="Georgia"/>
              </a:rPr>
              <a:t>c</a:t>
            </a:r>
            <a:r>
              <a:rPr sz="1800" spc="-25" dirty="0">
                <a:latin typeface="Georgia"/>
                <a:cs typeface="Georgia"/>
              </a:rPr>
              <a:t> </a:t>
            </a:r>
            <a:r>
              <a:rPr sz="1800" spc="-5" dirty="0">
                <a:latin typeface="Georgia"/>
                <a:cs typeface="Georgia"/>
              </a:rPr>
              <a:t>st</a:t>
            </a:r>
            <a:r>
              <a:rPr sz="1800" spc="5" dirty="0">
                <a:latin typeface="Georgia"/>
                <a:cs typeface="Georgia"/>
              </a:rPr>
              <a:t>a</a:t>
            </a:r>
            <a:r>
              <a:rPr sz="1800" spc="-5" dirty="0">
                <a:latin typeface="Georgia"/>
                <a:cs typeface="Georgia"/>
              </a:rPr>
              <a:t>t</a:t>
            </a:r>
            <a:r>
              <a:rPr sz="1800" dirty="0">
                <a:latin typeface="Georgia"/>
                <a:cs typeface="Georgia"/>
              </a:rPr>
              <a:t>ement </a:t>
            </a:r>
            <a:r>
              <a:rPr sz="1800" spc="-10" dirty="0">
                <a:latin typeface="Georgia"/>
                <a:cs typeface="Georgia"/>
              </a:rPr>
              <a:t>(</a:t>
            </a:r>
            <a:r>
              <a:rPr sz="1800" spc="-5" dirty="0">
                <a:latin typeface="Georgia"/>
                <a:cs typeface="Georgia"/>
              </a:rPr>
              <a:t>thesis)</a:t>
            </a:r>
            <a:endParaRPr sz="1800" dirty="0">
              <a:latin typeface="Georgia"/>
              <a:cs typeface="Georgia"/>
            </a:endParaRPr>
          </a:p>
        </p:txBody>
      </p:sp>
      <p:sp>
        <p:nvSpPr>
          <p:cNvPr id="7" name="object 7"/>
          <p:cNvSpPr/>
          <p:nvPr/>
        </p:nvSpPr>
        <p:spPr>
          <a:xfrm>
            <a:off x="2819400" y="3124200"/>
            <a:ext cx="3124200" cy="2819400"/>
          </a:xfrm>
          <a:custGeom>
            <a:avLst/>
            <a:gdLst/>
            <a:ahLst/>
            <a:cxnLst/>
            <a:rect l="l" t="t" r="r" b="b"/>
            <a:pathLst>
              <a:path w="3124200" h="2819400">
                <a:moveTo>
                  <a:pt x="3124200" y="0"/>
                </a:moveTo>
                <a:lnTo>
                  <a:pt x="0" y="0"/>
                </a:lnTo>
                <a:lnTo>
                  <a:pt x="1562100" y="2819400"/>
                </a:lnTo>
                <a:lnTo>
                  <a:pt x="3124200" y="0"/>
                </a:lnTo>
                <a:close/>
              </a:path>
            </a:pathLst>
          </a:custGeom>
          <a:solidFill>
            <a:srgbClr val="636B85"/>
          </a:solidFill>
        </p:spPr>
        <p:txBody>
          <a:bodyPr wrap="square" lIns="0" tIns="0" rIns="0" bIns="0" rtlCol="0"/>
          <a:lstStyle/>
          <a:p>
            <a:endParaRPr/>
          </a:p>
        </p:txBody>
      </p:sp>
      <p:sp>
        <p:nvSpPr>
          <p:cNvPr id="8" name="object 8"/>
          <p:cNvSpPr/>
          <p:nvPr/>
        </p:nvSpPr>
        <p:spPr>
          <a:xfrm>
            <a:off x="2819400" y="3124200"/>
            <a:ext cx="3124200" cy="2819400"/>
          </a:xfrm>
          <a:custGeom>
            <a:avLst/>
            <a:gdLst/>
            <a:ahLst/>
            <a:cxnLst/>
            <a:rect l="l" t="t" r="r" b="b"/>
            <a:pathLst>
              <a:path w="3124200" h="2819400">
                <a:moveTo>
                  <a:pt x="3124200" y="0"/>
                </a:moveTo>
                <a:lnTo>
                  <a:pt x="1562100" y="2819400"/>
                </a:lnTo>
                <a:lnTo>
                  <a:pt x="0" y="0"/>
                </a:lnTo>
                <a:lnTo>
                  <a:pt x="3124200" y="0"/>
                </a:lnTo>
                <a:close/>
              </a:path>
            </a:pathLst>
          </a:custGeom>
          <a:ln w="11428">
            <a:solidFill>
              <a:srgbClr val="994633"/>
            </a:solidFill>
            <a:prstDash val="dash"/>
          </a:ln>
        </p:spPr>
        <p:txBody>
          <a:bodyPr wrap="square" lIns="0" tIns="0" rIns="0" bIns="0" rtlCol="0"/>
          <a:lstStyle/>
          <a:p>
            <a:endParaRPr/>
          </a:p>
        </p:txBody>
      </p:sp>
      <p:sp>
        <p:nvSpPr>
          <p:cNvPr id="9" name="object 9"/>
          <p:cNvSpPr/>
          <p:nvPr/>
        </p:nvSpPr>
        <p:spPr>
          <a:xfrm>
            <a:off x="1981200" y="3301110"/>
            <a:ext cx="685800" cy="103505"/>
          </a:xfrm>
          <a:custGeom>
            <a:avLst/>
            <a:gdLst/>
            <a:ahLst/>
            <a:cxnLst/>
            <a:rect l="l" t="t" r="r" b="b"/>
            <a:pathLst>
              <a:path w="685800" h="103504">
                <a:moveTo>
                  <a:pt x="660690" y="51688"/>
                </a:moveTo>
                <a:lnTo>
                  <a:pt x="590804" y="92455"/>
                </a:lnTo>
                <a:lnTo>
                  <a:pt x="589788" y="96265"/>
                </a:lnTo>
                <a:lnTo>
                  <a:pt x="593344" y="102362"/>
                </a:lnTo>
                <a:lnTo>
                  <a:pt x="597154" y="103377"/>
                </a:lnTo>
                <a:lnTo>
                  <a:pt x="674909" y="58038"/>
                </a:lnTo>
                <a:lnTo>
                  <a:pt x="673226" y="58038"/>
                </a:lnTo>
                <a:lnTo>
                  <a:pt x="673226" y="57150"/>
                </a:lnTo>
                <a:lnTo>
                  <a:pt x="670051" y="57150"/>
                </a:lnTo>
                <a:lnTo>
                  <a:pt x="660690" y="51688"/>
                </a:lnTo>
                <a:close/>
              </a:path>
              <a:path w="685800" h="103504">
                <a:moveTo>
                  <a:pt x="649804" y="45338"/>
                </a:moveTo>
                <a:lnTo>
                  <a:pt x="0" y="45338"/>
                </a:lnTo>
                <a:lnTo>
                  <a:pt x="0" y="58038"/>
                </a:lnTo>
                <a:lnTo>
                  <a:pt x="649804" y="58038"/>
                </a:lnTo>
                <a:lnTo>
                  <a:pt x="660690" y="51688"/>
                </a:lnTo>
                <a:lnTo>
                  <a:pt x="649804" y="45338"/>
                </a:lnTo>
                <a:close/>
              </a:path>
              <a:path w="685800" h="103504">
                <a:moveTo>
                  <a:pt x="674909" y="45338"/>
                </a:moveTo>
                <a:lnTo>
                  <a:pt x="673226" y="45338"/>
                </a:lnTo>
                <a:lnTo>
                  <a:pt x="673226" y="58038"/>
                </a:lnTo>
                <a:lnTo>
                  <a:pt x="674909" y="58038"/>
                </a:lnTo>
                <a:lnTo>
                  <a:pt x="685800" y="51688"/>
                </a:lnTo>
                <a:lnTo>
                  <a:pt x="674909" y="45338"/>
                </a:lnTo>
                <a:close/>
              </a:path>
              <a:path w="685800" h="103504">
                <a:moveTo>
                  <a:pt x="670051" y="46227"/>
                </a:moveTo>
                <a:lnTo>
                  <a:pt x="660690" y="51688"/>
                </a:lnTo>
                <a:lnTo>
                  <a:pt x="670051" y="57150"/>
                </a:lnTo>
                <a:lnTo>
                  <a:pt x="670051" y="46227"/>
                </a:lnTo>
                <a:close/>
              </a:path>
              <a:path w="685800" h="103504">
                <a:moveTo>
                  <a:pt x="673226" y="46227"/>
                </a:moveTo>
                <a:lnTo>
                  <a:pt x="670051" y="46227"/>
                </a:lnTo>
                <a:lnTo>
                  <a:pt x="670051" y="57150"/>
                </a:lnTo>
                <a:lnTo>
                  <a:pt x="673226" y="57150"/>
                </a:lnTo>
                <a:lnTo>
                  <a:pt x="673226" y="46227"/>
                </a:lnTo>
                <a:close/>
              </a:path>
              <a:path w="685800" h="103504">
                <a:moveTo>
                  <a:pt x="597154" y="0"/>
                </a:moveTo>
                <a:lnTo>
                  <a:pt x="593344" y="1015"/>
                </a:lnTo>
                <a:lnTo>
                  <a:pt x="589788" y="7112"/>
                </a:lnTo>
                <a:lnTo>
                  <a:pt x="590804" y="10922"/>
                </a:lnTo>
                <a:lnTo>
                  <a:pt x="660690" y="51688"/>
                </a:lnTo>
                <a:lnTo>
                  <a:pt x="670051" y="46227"/>
                </a:lnTo>
                <a:lnTo>
                  <a:pt x="673226" y="46227"/>
                </a:lnTo>
                <a:lnTo>
                  <a:pt x="673226" y="45338"/>
                </a:lnTo>
                <a:lnTo>
                  <a:pt x="674909" y="45338"/>
                </a:lnTo>
                <a:lnTo>
                  <a:pt x="597154" y="0"/>
                </a:lnTo>
                <a:close/>
              </a:path>
            </a:pathLst>
          </a:custGeom>
          <a:solidFill>
            <a:srgbClr val="D16248"/>
          </a:solidFill>
        </p:spPr>
        <p:txBody>
          <a:bodyPr wrap="square" lIns="0" tIns="0" rIns="0" bIns="0" rtlCol="0"/>
          <a:lstStyle/>
          <a:p>
            <a:endParaRPr/>
          </a:p>
        </p:txBody>
      </p:sp>
      <p:sp>
        <p:nvSpPr>
          <p:cNvPr id="10" name="object 10"/>
          <p:cNvSpPr/>
          <p:nvPr/>
        </p:nvSpPr>
        <p:spPr>
          <a:xfrm>
            <a:off x="5638800" y="4219447"/>
            <a:ext cx="1753235" cy="130810"/>
          </a:xfrm>
          <a:custGeom>
            <a:avLst/>
            <a:gdLst/>
            <a:ahLst/>
            <a:cxnLst/>
            <a:rect l="l" t="t" r="r" b="b"/>
            <a:pathLst>
              <a:path w="1753234" h="130810">
                <a:moveTo>
                  <a:pt x="36445" y="42937"/>
                </a:moveTo>
                <a:lnTo>
                  <a:pt x="25211" y="48855"/>
                </a:lnTo>
                <a:lnTo>
                  <a:pt x="35731" y="55628"/>
                </a:lnTo>
                <a:lnTo>
                  <a:pt x="1752346" y="130301"/>
                </a:lnTo>
                <a:lnTo>
                  <a:pt x="1752853" y="117601"/>
                </a:lnTo>
                <a:lnTo>
                  <a:pt x="36445" y="42937"/>
                </a:lnTo>
                <a:close/>
              </a:path>
              <a:path w="1753234" h="130810">
                <a:moveTo>
                  <a:pt x="90804" y="0"/>
                </a:moveTo>
                <a:lnTo>
                  <a:pt x="87629" y="1524"/>
                </a:lnTo>
                <a:lnTo>
                  <a:pt x="0" y="47751"/>
                </a:lnTo>
                <a:lnTo>
                  <a:pt x="86233" y="103250"/>
                </a:lnTo>
                <a:lnTo>
                  <a:pt x="90170" y="102362"/>
                </a:lnTo>
                <a:lnTo>
                  <a:pt x="93979" y="96519"/>
                </a:lnTo>
                <a:lnTo>
                  <a:pt x="93090" y="92582"/>
                </a:lnTo>
                <a:lnTo>
                  <a:pt x="35731" y="55628"/>
                </a:lnTo>
                <a:lnTo>
                  <a:pt x="12319" y="54609"/>
                </a:lnTo>
                <a:lnTo>
                  <a:pt x="12826" y="41909"/>
                </a:lnTo>
                <a:lnTo>
                  <a:pt x="38395" y="41909"/>
                </a:lnTo>
                <a:lnTo>
                  <a:pt x="93599" y="12826"/>
                </a:lnTo>
                <a:lnTo>
                  <a:pt x="96647" y="11175"/>
                </a:lnTo>
                <a:lnTo>
                  <a:pt x="97916" y="7365"/>
                </a:lnTo>
                <a:lnTo>
                  <a:pt x="96265" y="4190"/>
                </a:lnTo>
                <a:lnTo>
                  <a:pt x="94614" y="1143"/>
                </a:lnTo>
                <a:lnTo>
                  <a:pt x="90804" y="0"/>
                </a:lnTo>
                <a:close/>
              </a:path>
              <a:path w="1753234" h="130810">
                <a:moveTo>
                  <a:pt x="12826" y="41909"/>
                </a:moveTo>
                <a:lnTo>
                  <a:pt x="12319" y="54609"/>
                </a:lnTo>
                <a:lnTo>
                  <a:pt x="35731" y="55628"/>
                </a:lnTo>
                <a:lnTo>
                  <a:pt x="33163" y="53975"/>
                </a:lnTo>
                <a:lnTo>
                  <a:pt x="15494" y="53975"/>
                </a:lnTo>
                <a:lnTo>
                  <a:pt x="16001" y="42925"/>
                </a:lnTo>
                <a:lnTo>
                  <a:pt x="36183" y="42925"/>
                </a:lnTo>
                <a:lnTo>
                  <a:pt x="12826" y="41909"/>
                </a:lnTo>
                <a:close/>
              </a:path>
              <a:path w="1753234" h="130810">
                <a:moveTo>
                  <a:pt x="16001" y="42925"/>
                </a:moveTo>
                <a:lnTo>
                  <a:pt x="15494" y="53975"/>
                </a:lnTo>
                <a:lnTo>
                  <a:pt x="25211" y="48855"/>
                </a:lnTo>
                <a:lnTo>
                  <a:pt x="16001" y="42925"/>
                </a:lnTo>
                <a:close/>
              </a:path>
              <a:path w="1753234" h="130810">
                <a:moveTo>
                  <a:pt x="25211" y="48855"/>
                </a:moveTo>
                <a:lnTo>
                  <a:pt x="15494" y="53975"/>
                </a:lnTo>
                <a:lnTo>
                  <a:pt x="33163" y="53975"/>
                </a:lnTo>
                <a:lnTo>
                  <a:pt x="25211" y="48855"/>
                </a:lnTo>
                <a:close/>
              </a:path>
              <a:path w="1753234" h="130810">
                <a:moveTo>
                  <a:pt x="36183" y="42925"/>
                </a:moveTo>
                <a:lnTo>
                  <a:pt x="16001" y="42925"/>
                </a:lnTo>
                <a:lnTo>
                  <a:pt x="25211" y="48855"/>
                </a:lnTo>
                <a:lnTo>
                  <a:pt x="36445" y="42937"/>
                </a:lnTo>
                <a:lnTo>
                  <a:pt x="36183" y="42925"/>
                </a:lnTo>
                <a:close/>
              </a:path>
              <a:path w="1753234" h="130810">
                <a:moveTo>
                  <a:pt x="38395" y="41909"/>
                </a:moveTo>
                <a:lnTo>
                  <a:pt x="12826" y="41909"/>
                </a:lnTo>
                <a:lnTo>
                  <a:pt x="36466" y="42925"/>
                </a:lnTo>
                <a:lnTo>
                  <a:pt x="38395" y="41909"/>
                </a:lnTo>
                <a:close/>
              </a:path>
            </a:pathLst>
          </a:custGeom>
          <a:solidFill>
            <a:srgbClr val="D16248"/>
          </a:solidFill>
        </p:spPr>
        <p:txBody>
          <a:bodyPr wrap="square" lIns="0" tIns="0" rIns="0" bIns="0" rtlCol="0"/>
          <a:lstStyle/>
          <a:p>
            <a:endParaRPr/>
          </a:p>
        </p:txBody>
      </p:sp>
      <p:sp>
        <p:nvSpPr>
          <p:cNvPr id="11" name="object 11"/>
          <p:cNvSpPr/>
          <p:nvPr/>
        </p:nvSpPr>
        <p:spPr>
          <a:xfrm>
            <a:off x="1752219" y="4601209"/>
            <a:ext cx="1448435" cy="129539"/>
          </a:xfrm>
          <a:custGeom>
            <a:avLst/>
            <a:gdLst/>
            <a:ahLst/>
            <a:cxnLst/>
            <a:rect l="l" t="t" r="r" b="b"/>
            <a:pathLst>
              <a:path w="1448435" h="129539">
                <a:moveTo>
                  <a:pt x="1411701" y="42520"/>
                </a:moveTo>
                <a:lnTo>
                  <a:pt x="0" y="116839"/>
                </a:lnTo>
                <a:lnTo>
                  <a:pt x="762" y="129539"/>
                </a:lnTo>
                <a:lnTo>
                  <a:pt x="1412473" y="55213"/>
                </a:lnTo>
                <a:lnTo>
                  <a:pt x="1422969" y="48330"/>
                </a:lnTo>
                <a:lnTo>
                  <a:pt x="1411701" y="42520"/>
                </a:lnTo>
                <a:close/>
              </a:path>
              <a:path w="1448435" h="129539">
                <a:moveTo>
                  <a:pt x="1437071" y="41275"/>
                </a:moveTo>
                <a:lnTo>
                  <a:pt x="1435354" y="41275"/>
                </a:lnTo>
                <a:lnTo>
                  <a:pt x="1435989" y="53975"/>
                </a:lnTo>
                <a:lnTo>
                  <a:pt x="1412473" y="55213"/>
                </a:lnTo>
                <a:lnTo>
                  <a:pt x="1358392" y="90677"/>
                </a:lnTo>
                <a:lnTo>
                  <a:pt x="1355470" y="92709"/>
                </a:lnTo>
                <a:lnTo>
                  <a:pt x="1354582" y="96646"/>
                </a:lnTo>
                <a:lnTo>
                  <a:pt x="1356614" y="99567"/>
                </a:lnTo>
                <a:lnTo>
                  <a:pt x="1358519" y="102488"/>
                </a:lnTo>
                <a:lnTo>
                  <a:pt x="1362456" y="103250"/>
                </a:lnTo>
                <a:lnTo>
                  <a:pt x="1448181" y="46989"/>
                </a:lnTo>
                <a:lnTo>
                  <a:pt x="1437071" y="41275"/>
                </a:lnTo>
                <a:close/>
              </a:path>
              <a:path w="1448435" h="129539">
                <a:moveTo>
                  <a:pt x="1422969" y="48330"/>
                </a:moveTo>
                <a:lnTo>
                  <a:pt x="1412473" y="55213"/>
                </a:lnTo>
                <a:lnTo>
                  <a:pt x="1435989" y="53975"/>
                </a:lnTo>
                <a:lnTo>
                  <a:pt x="1435957" y="53339"/>
                </a:lnTo>
                <a:lnTo>
                  <a:pt x="1432687" y="53339"/>
                </a:lnTo>
                <a:lnTo>
                  <a:pt x="1422969" y="48330"/>
                </a:lnTo>
                <a:close/>
              </a:path>
              <a:path w="1448435" h="129539">
                <a:moveTo>
                  <a:pt x="1432179" y="42290"/>
                </a:moveTo>
                <a:lnTo>
                  <a:pt x="1422969" y="48330"/>
                </a:lnTo>
                <a:lnTo>
                  <a:pt x="1432687" y="53339"/>
                </a:lnTo>
                <a:lnTo>
                  <a:pt x="1432179" y="42290"/>
                </a:lnTo>
                <a:close/>
              </a:path>
              <a:path w="1448435" h="129539">
                <a:moveTo>
                  <a:pt x="1435404" y="42290"/>
                </a:moveTo>
                <a:lnTo>
                  <a:pt x="1432179" y="42290"/>
                </a:lnTo>
                <a:lnTo>
                  <a:pt x="1432687" y="53339"/>
                </a:lnTo>
                <a:lnTo>
                  <a:pt x="1435957" y="53339"/>
                </a:lnTo>
                <a:lnTo>
                  <a:pt x="1435404" y="42290"/>
                </a:lnTo>
                <a:close/>
              </a:path>
              <a:path w="1448435" h="129539">
                <a:moveTo>
                  <a:pt x="1435354" y="41275"/>
                </a:moveTo>
                <a:lnTo>
                  <a:pt x="1411701" y="42520"/>
                </a:lnTo>
                <a:lnTo>
                  <a:pt x="1422969" y="48330"/>
                </a:lnTo>
                <a:lnTo>
                  <a:pt x="1432179" y="42290"/>
                </a:lnTo>
                <a:lnTo>
                  <a:pt x="1435404" y="42290"/>
                </a:lnTo>
                <a:lnTo>
                  <a:pt x="1435354" y="41275"/>
                </a:lnTo>
                <a:close/>
              </a:path>
              <a:path w="1448435" h="129539">
                <a:moveTo>
                  <a:pt x="1356995" y="0"/>
                </a:moveTo>
                <a:lnTo>
                  <a:pt x="1353185" y="1269"/>
                </a:lnTo>
                <a:lnTo>
                  <a:pt x="1351533" y="4317"/>
                </a:lnTo>
                <a:lnTo>
                  <a:pt x="1349883" y="7492"/>
                </a:lnTo>
                <a:lnTo>
                  <a:pt x="1351153" y="11302"/>
                </a:lnTo>
                <a:lnTo>
                  <a:pt x="1411701" y="42520"/>
                </a:lnTo>
                <a:lnTo>
                  <a:pt x="1435354" y="41275"/>
                </a:lnTo>
                <a:lnTo>
                  <a:pt x="1437071" y="41275"/>
                </a:lnTo>
                <a:lnTo>
                  <a:pt x="1360043" y="1650"/>
                </a:lnTo>
                <a:lnTo>
                  <a:pt x="1356995" y="0"/>
                </a:lnTo>
                <a:close/>
              </a:path>
            </a:pathLst>
          </a:custGeom>
          <a:solidFill>
            <a:srgbClr val="D16248"/>
          </a:solidFill>
        </p:spPr>
        <p:txBody>
          <a:bodyPr wrap="square" lIns="0" tIns="0" rIns="0" bIns="0" rtlCol="0"/>
          <a:lstStyle/>
          <a:p>
            <a:endParaRPr/>
          </a:p>
        </p:txBody>
      </p:sp>
      <p:sp>
        <p:nvSpPr>
          <p:cNvPr id="12" name="object 12"/>
          <p:cNvSpPr/>
          <p:nvPr/>
        </p:nvSpPr>
        <p:spPr>
          <a:xfrm>
            <a:off x="4800600" y="5663298"/>
            <a:ext cx="990600" cy="103505"/>
          </a:xfrm>
          <a:custGeom>
            <a:avLst/>
            <a:gdLst/>
            <a:ahLst/>
            <a:cxnLst/>
            <a:rect l="l" t="t" r="r" b="b"/>
            <a:pathLst>
              <a:path w="990600" h="103504">
                <a:moveTo>
                  <a:pt x="88646" y="0"/>
                </a:moveTo>
                <a:lnTo>
                  <a:pt x="0" y="51701"/>
                </a:lnTo>
                <a:lnTo>
                  <a:pt x="88646" y="103403"/>
                </a:lnTo>
                <a:lnTo>
                  <a:pt x="92455" y="102374"/>
                </a:lnTo>
                <a:lnTo>
                  <a:pt x="96012" y="96316"/>
                </a:lnTo>
                <a:lnTo>
                  <a:pt x="94996" y="92430"/>
                </a:lnTo>
                <a:lnTo>
                  <a:pt x="36044" y="58051"/>
                </a:lnTo>
                <a:lnTo>
                  <a:pt x="12573" y="58051"/>
                </a:lnTo>
                <a:lnTo>
                  <a:pt x="12573" y="45351"/>
                </a:lnTo>
                <a:lnTo>
                  <a:pt x="36044" y="45351"/>
                </a:lnTo>
                <a:lnTo>
                  <a:pt x="94996" y="10972"/>
                </a:lnTo>
                <a:lnTo>
                  <a:pt x="96012" y="7073"/>
                </a:lnTo>
                <a:lnTo>
                  <a:pt x="92455" y="1016"/>
                </a:lnTo>
                <a:lnTo>
                  <a:pt x="88646" y="0"/>
                </a:lnTo>
                <a:close/>
              </a:path>
              <a:path w="990600" h="103504">
                <a:moveTo>
                  <a:pt x="36044" y="45351"/>
                </a:moveTo>
                <a:lnTo>
                  <a:pt x="12573" y="45351"/>
                </a:lnTo>
                <a:lnTo>
                  <a:pt x="12573" y="58051"/>
                </a:lnTo>
                <a:lnTo>
                  <a:pt x="36044" y="58051"/>
                </a:lnTo>
                <a:lnTo>
                  <a:pt x="34563" y="57188"/>
                </a:lnTo>
                <a:lnTo>
                  <a:pt x="15748" y="57188"/>
                </a:lnTo>
                <a:lnTo>
                  <a:pt x="15748" y="46215"/>
                </a:lnTo>
                <a:lnTo>
                  <a:pt x="34563" y="46215"/>
                </a:lnTo>
                <a:lnTo>
                  <a:pt x="36044" y="45351"/>
                </a:lnTo>
                <a:close/>
              </a:path>
              <a:path w="990600" h="103504">
                <a:moveTo>
                  <a:pt x="990600" y="45351"/>
                </a:moveTo>
                <a:lnTo>
                  <a:pt x="36044" y="45351"/>
                </a:lnTo>
                <a:lnTo>
                  <a:pt x="25155" y="51701"/>
                </a:lnTo>
                <a:lnTo>
                  <a:pt x="36044" y="58051"/>
                </a:lnTo>
                <a:lnTo>
                  <a:pt x="990600" y="58051"/>
                </a:lnTo>
                <a:lnTo>
                  <a:pt x="990600" y="45351"/>
                </a:lnTo>
                <a:close/>
              </a:path>
              <a:path w="990600" h="103504">
                <a:moveTo>
                  <a:pt x="15748" y="46215"/>
                </a:moveTo>
                <a:lnTo>
                  <a:pt x="15748" y="57188"/>
                </a:lnTo>
                <a:lnTo>
                  <a:pt x="25155" y="51701"/>
                </a:lnTo>
                <a:lnTo>
                  <a:pt x="15748" y="46215"/>
                </a:lnTo>
                <a:close/>
              </a:path>
              <a:path w="990600" h="103504">
                <a:moveTo>
                  <a:pt x="25155" y="51701"/>
                </a:moveTo>
                <a:lnTo>
                  <a:pt x="15748" y="57188"/>
                </a:lnTo>
                <a:lnTo>
                  <a:pt x="34563" y="57188"/>
                </a:lnTo>
                <a:lnTo>
                  <a:pt x="25155" y="51701"/>
                </a:lnTo>
                <a:close/>
              </a:path>
              <a:path w="990600" h="103504">
                <a:moveTo>
                  <a:pt x="34563" y="46215"/>
                </a:moveTo>
                <a:lnTo>
                  <a:pt x="15748" y="46215"/>
                </a:lnTo>
                <a:lnTo>
                  <a:pt x="25155" y="51701"/>
                </a:lnTo>
                <a:lnTo>
                  <a:pt x="34563" y="46215"/>
                </a:lnTo>
                <a:close/>
              </a:path>
            </a:pathLst>
          </a:custGeom>
          <a:solidFill>
            <a:srgbClr val="D16248"/>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1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p:stCondLst>
                              <p:cond delay="13000"/>
                            </p:stCondLst>
                            <p:childTnLst>
                              <p:par>
                                <p:cTn id="16" presetID="10" presetClass="entr" presetSubtype="0" fill="hold" grpId="0" nodeType="afterEffect">
                                  <p:stCondLst>
                                    <p:cond delay="10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10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2357" y="805230"/>
            <a:ext cx="6552565" cy="1292662"/>
          </a:xfrm>
          <a:prstGeom prst="rect">
            <a:avLst/>
          </a:prstGeom>
        </p:spPr>
        <p:txBody>
          <a:bodyPr vert="horz" wrap="square" lIns="0" tIns="0" rIns="0" bIns="0" rtlCol="0">
            <a:spAutoFit/>
          </a:bodyPr>
          <a:lstStyle/>
          <a:p>
            <a:pPr algn="ctr">
              <a:lnSpc>
                <a:spcPct val="100000"/>
              </a:lnSpc>
            </a:pPr>
            <a:r>
              <a:rPr sz="4200" spc="-5" dirty="0" smtClean="0">
                <a:solidFill>
                  <a:srgbClr val="FFFFFF"/>
                </a:solidFill>
                <a:latin typeface="Georgia"/>
                <a:cs typeface="Georgia"/>
              </a:rPr>
              <a:t>Support</a:t>
            </a:r>
            <a:endParaRPr sz="4200" dirty="0">
              <a:latin typeface="Georgia"/>
              <a:cs typeface="Georgia"/>
            </a:endParaRPr>
          </a:p>
          <a:p>
            <a:pPr algn="ctr">
              <a:lnSpc>
                <a:spcPct val="100000"/>
              </a:lnSpc>
            </a:pPr>
            <a:r>
              <a:rPr sz="4200" dirty="0">
                <a:solidFill>
                  <a:srgbClr val="FFFFFF"/>
                </a:solidFill>
                <a:latin typeface="Georgia"/>
                <a:cs typeface="Georgia"/>
              </a:rPr>
              <a:t>P</a:t>
            </a:r>
            <a:r>
              <a:rPr sz="4200" spc="-15" dirty="0">
                <a:solidFill>
                  <a:srgbClr val="FFFFFF"/>
                </a:solidFill>
                <a:latin typeface="Georgia"/>
                <a:cs typeface="Georgia"/>
              </a:rPr>
              <a:t>a</a:t>
            </a:r>
            <a:r>
              <a:rPr sz="4200" dirty="0">
                <a:solidFill>
                  <a:srgbClr val="FFFFFF"/>
                </a:solidFill>
                <a:latin typeface="Georgia"/>
                <a:cs typeface="Georgia"/>
              </a:rPr>
              <a:t>r</a:t>
            </a:r>
            <a:r>
              <a:rPr sz="4200" spc="-15" dirty="0">
                <a:solidFill>
                  <a:srgbClr val="FFFFFF"/>
                </a:solidFill>
                <a:latin typeface="Georgia"/>
                <a:cs typeface="Georgia"/>
              </a:rPr>
              <a:t>a</a:t>
            </a:r>
            <a:r>
              <a:rPr sz="4200" spc="-5" dirty="0">
                <a:solidFill>
                  <a:srgbClr val="FFFFFF"/>
                </a:solidFill>
                <a:latin typeface="Georgia"/>
                <a:cs typeface="Georgia"/>
              </a:rPr>
              <a:t>gr</a:t>
            </a:r>
            <a:r>
              <a:rPr sz="4200" spc="-15" dirty="0">
                <a:solidFill>
                  <a:srgbClr val="FFFFFF"/>
                </a:solidFill>
                <a:latin typeface="Georgia"/>
                <a:cs typeface="Georgia"/>
              </a:rPr>
              <a:t>a</a:t>
            </a:r>
            <a:r>
              <a:rPr sz="4200" spc="-5" dirty="0">
                <a:solidFill>
                  <a:srgbClr val="FFFFFF"/>
                </a:solidFill>
                <a:latin typeface="Georgia"/>
                <a:cs typeface="Georgia"/>
              </a:rPr>
              <a:t>phs</a:t>
            </a:r>
            <a:endParaRPr sz="4200" dirty="0">
              <a:latin typeface="Georgia"/>
              <a:cs typeface="Georgia"/>
            </a:endParaRPr>
          </a:p>
        </p:txBody>
      </p:sp>
      <p:sp>
        <p:nvSpPr>
          <p:cNvPr id="3" name="object 3"/>
          <p:cNvSpPr/>
          <p:nvPr/>
        </p:nvSpPr>
        <p:spPr>
          <a:xfrm>
            <a:off x="2590800" y="3124200"/>
            <a:ext cx="4007230" cy="2667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65885">
              <a:lnSpc>
                <a:spcPct val="100000"/>
              </a:lnSpc>
            </a:pPr>
            <a:r>
              <a:rPr spc="-5" dirty="0"/>
              <a:t>Sampl</a:t>
            </a:r>
            <a:r>
              <a:rPr dirty="0"/>
              <a:t>e</a:t>
            </a:r>
            <a:r>
              <a:rPr spc="5" dirty="0"/>
              <a:t> </a:t>
            </a:r>
            <a:r>
              <a:rPr spc="-5" dirty="0"/>
              <a:t>Suppor</a:t>
            </a:r>
            <a:r>
              <a:rPr dirty="0"/>
              <a:t>t</a:t>
            </a:r>
            <a:r>
              <a:rPr spc="-5" dirty="0"/>
              <a:t> </a:t>
            </a:r>
            <a:r>
              <a:rPr dirty="0"/>
              <a:t>P</a:t>
            </a:r>
            <a:r>
              <a:rPr spc="10" dirty="0"/>
              <a:t>a</a:t>
            </a:r>
            <a:r>
              <a:rPr dirty="0"/>
              <a:t>ragra</a:t>
            </a:r>
            <a:r>
              <a:rPr spc="-5" dirty="0"/>
              <a:t>ph</a:t>
            </a:r>
          </a:p>
        </p:txBody>
      </p:sp>
      <p:sp>
        <p:nvSpPr>
          <p:cNvPr id="3" name="object 3"/>
          <p:cNvSpPr txBox="1"/>
          <p:nvPr/>
        </p:nvSpPr>
        <p:spPr>
          <a:xfrm>
            <a:off x="380490" y="1447800"/>
            <a:ext cx="8382509" cy="5001369"/>
          </a:xfrm>
          <a:prstGeom prst="rect">
            <a:avLst/>
          </a:prstGeom>
        </p:spPr>
        <p:txBody>
          <a:bodyPr vert="horz" wrap="square" lIns="0" tIns="0" rIns="0" bIns="0" rtlCol="0">
            <a:spAutoFit/>
          </a:bodyPr>
          <a:lstStyle/>
          <a:p>
            <a:pPr marL="12700" marR="5080">
              <a:tabLst>
                <a:tab pos="2430780" algn="l"/>
              </a:tabLst>
            </a:pPr>
            <a:r>
              <a:rPr sz="2500" spc="-20" dirty="0">
                <a:latin typeface="Georgia"/>
                <a:cs typeface="Georgia"/>
              </a:rPr>
              <a:t>Col</a:t>
            </a:r>
            <a:r>
              <a:rPr sz="2500" spc="-5" dirty="0">
                <a:latin typeface="Georgia"/>
                <a:cs typeface="Georgia"/>
              </a:rPr>
              <a:t>leg</a:t>
            </a:r>
            <a:r>
              <a:rPr sz="2500" dirty="0">
                <a:latin typeface="Georgia"/>
                <a:cs typeface="Georgia"/>
              </a:rPr>
              <a:t>e</a:t>
            </a:r>
            <a:r>
              <a:rPr sz="2500" spc="-20" dirty="0">
                <a:latin typeface="Georgia"/>
                <a:cs typeface="Georgia"/>
              </a:rPr>
              <a:t> degree</a:t>
            </a:r>
            <a:r>
              <a:rPr sz="2500" spc="-15" dirty="0">
                <a:latin typeface="Georgia"/>
                <a:cs typeface="Georgia"/>
              </a:rPr>
              <a:t>s</a:t>
            </a:r>
            <a:r>
              <a:rPr sz="2500" spc="15" dirty="0">
                <a:latin typeface="Georgia"/>
                <a:cs typeface="Georgia"/>
              </a:rPr>
              <a:t> </a:t>
            </a:r>
            <a:r>
              <a:rPr sz="2500" spc="-20" dirty="0">
                <a:latin typeface="Georgia"/>
                <a:cs typeface="Georgia"/>
              </a:rPr>
              <a:t>c</a:t>
            </a:r>
            <a:r>
              <a:rPr sz="2500" spc="-25" dirty="0">
                <a:latin typeface="Georgia"/>
                <a:cs typeface="Georgia"/>
              </a:rPr>
              <a:t>r</a:t>
            </a:r>
            <a:r>
              <a:rPr sz="2500" spc="-20" dirty="0">
                <a:latin typeface="Georgia"/>
                <a:cs typeface="Georgia"/>
              </a:rPr>
              <a:t>ea</a:t>
            </a:r>
            <a:r>
              <a:rPr sz="2500" spc="-5" dirty="0">
                <a:latin typeface="Georgia"/>
                <a:cs typeface="Georgia"/>
              </a:rPr>
              <a:t>t</a:t>
            </a:r>
            <a:r>
              <a:rPr sz="2500" dirty="0">
                <a:latin typeface="Georgia"/>
                <a:cs typeface="Georgia"/>
              </a:rPr>
              <a:t>e</a:t>
            </a:r>
            <a:r>
              <a:rPr sz="2500" spc="10" dirty="0">
                <a:latin typeface="Georgia"/>
                <a:cs typeface="Georgia"/>
              </a:rPr>
              <a:t> </a:t>
            </a:r>
            <a:r>
              <a:rPr sz="2500" spc="-25" dirty="0">
                <a:latin typeface="Georgia"/>
                <a:cs typeface="Georgia"/>
              </a:rPr>
              <a:t>mo</a:t>
            </a:r>
            <a:r>
              <a:rPr sz="2500" spc="-15" dirty="0">
                <a:latin typeface="Georgia"/>
                <a:cs typeface="Georgia"/>
              </a:rPr>
              <a:t>re</a:t>
            </a:r>
            <a:r>
              <a:rPr sz="2500" spc="15" dirty="0">
                <a:latin typeface="Georgia"/>
                <a:cs typeface="Georgia"/>
              </a:rPr>
              <a:t> </a:t>
            </a:r>
            <a:r>
              <a:rPr sz="2500" spc="-20" dirty="0">
                <a:latin typeface="Georgia"/>
                <a:cs typeface="Georgia"/>
              </a:rPr>
              <a:t>opportunitie</a:t>
            </a:r>
            <a:r>
              <a:rPr sz="2500" spc="-15" dirty="0">
                <a:latin typeface="Georgia"/>
                <a:cs typeface="Georgia"/>
              </a:rPr>
              <a:t>s</a:t>
            </a:r>
            <a:r>
              <a:rPr sz="2500" spc="10" dirty="0">
                <a:latin typeface="Georgia"/>
                <a:cs typeface="Georgia"/>
              </a:rPr>
              <a:t> </a:t>
            </a:r>
            <a:r>
              <a:rPr sz="2500" spc="-20" dirty="0">
                <a:latin typeface="Georgia"/>
                <a:cs typeface="Georgia"/>
              </a:rPr>
              <a:t>fo</a:t>
            </a:r>
            <a:r>
              <a:rPr sz="2500" spc="-15" dirty="0">
                <a:latin typeface="Georgia"/>
                <a:cs typeface="Georgia"/>
              </a:rPr>
              <a:t>r</a:t>
            </a:r>
            <a:r>
              <a:rPr sz="2500" dirty="0">
                <a:latin typeface="Georgia"/>
                <a:cs typeface="Georgia"/>
              </a:rPr>
              <a:t> </a:t>
            </a:r>
            <a:r>
              <a:rPr sz="2500" spc="-20" dirty="0">
                <a:latin typeface="Georgia"/>
                <a:cs typeface="Georgia"/>
              </a:rPr>
              <a:t>g</a:t>
            </a:r>
            <a:r>
              <a:rPr sz="2500" spc="-25" dirty="0">
                <a:latin typeface="Georgia"/>
                <a:cs typeface="Georgia"/>
              </a:rPr>
              <a:t>r</a:t>
            </a:r>
            <a:r>
              <a:rPr sz="2500" spc="-15" dirty="0">
                <a:latin typeface="Georgia"/>
                <a:cs typeface="Georgia"/>
              </a:rPr>
              <a:t>aduates.</a:t>
            </a:r>
            <a:r>
              <a:rPr sz="2500" spc="-10" dirty="0">
                <a:latin typeface="Georgia"/>
                <a:cs typeface="Georgia"/>
              </a:rPr>
              <a:t> </a:t>
            </a:r>
            <a:r>
              <a:rPr sz="2500" spc="-25" dirty="0">
                <a:latin typeface="Georgia"/>
                <a:cs typeface="Georgia"/>
              </a:rPr>
              <a:t>Som</a:t>
            </a:r>
            <a:r>
              <a:rPr sz="2500" spc="-15" dirty="0">
                <a:latin typeface="Georgia"/>
                <a:cs typeface="Georgia"/>
              </a:rPr>
              <a:t>e</a:t>
            </a:r>
            <a:r>
              <a:rPr sz="2500" spc="-5" dirty="0">
                <a:latin typeface="Georgia"/>
                <a:cs typeface="Georgia"/>
              </a:rPr>
              <a:t> </a:t>
            </a:r>
            <a:r>
              <a:rPr sz="2500" spc="-20" dirty="0">
                <a:latin typeface="Georgia"/>
                <a:cs typeface="Georgia"/>
              </a:rPr>
              <a:t>typ</a:t>
            </a:r>
            <a:r>
              <a:rPr sz="2500" spc="-10" dirty="0">
                <a:latin typeface="Georgia"/>
                <a:cs typeface="Georgia"/>
              </a:rPr>
              <a:t>e</a:t>
            </a:r>
            <a:r>
              <a:rPr sz="2500" spc="-15" dirty="0">
                <a:latin typeface="Georgia"/>
                <a:cs typeface="Georgia"/>
              </a:rPr>
              <a:t>s </a:t>
            </a:r>
            <a:r>
              <a:rPr sz="2500" spc="-20" dirty="0">
                <a:latin typeface="Georgia"/>
                <a:cs typeface="Georgia"/>
              </a:rPr>
              <a:t>o</a:t>
            </a:r>
            <a:r>
              <a:rPr sz="2500" spc="-10" dirty="0">
                <a:latin typeface="Georgia"/>
                <a:cs typeface="Georgia"/>
              </a:rPr>
              <a:t>f</a:t>
            </a:r>
            <a:r>
              <a:rPr sz="2500" spc="-5" dirty="0">
                <a:latin typeface="Georgia"/>
                <a:cs typeface="Georgia"/>
              </a:rPr>
              <a:t> </a:t>
            </a:r>
            <a:r>
              <a:rPr sz="2500" spc="-15" dirty="0">
                <a:latin typeface="Georgia"/>
                <a:cs typeface="Georgia"/>
              </a:rPr>
              <a:t>employment</a:t>
            </a:r>
            <a:r>
              <a:rPr sz="2500" spc="-5" dirty="0">
                <a:latin typeface="Georgia"/>
                <a:cs typeface="Georgia"/>
              </a:rPr>
              <a:t> </a:t>
            </a:r>
            <a:r>
              <a:rPr sz="2500" spc="-20" dirty="0">
                <a:latin typeface="Georgia"/>
                <a:cs typeface="Georgia"/>
              </a:rPr>
              <a:t>simpl</a:t>
            </a:r>
            <a:r>
              <a:rPr sz="2500" spc="-15" dirty="0">
                <a:latin typeface="Georgia"/>
                <a:cs typeface="Georgia"/>
              </a:rPr>
              <a:t>y</a:t>
            </a:r>
            <a:r>
              <a:rPr sz="2500" dirty="0">
                <a:latin typeface="Georgia"/>
                <a:cs typeface="Georgia"/>
              </a:rPr>
              <a:t> </a:t>
            </a:r>
            <a:r>
              <a:rPr sz="2500" spc="-15" dirty="0">
                <a:latin typeface="Georgia"/>
                <a:cs typeface="Georgia"/>
              </a:rPr>
              <a:t>require</a:t>
            </a:r>
            <a:r>
              <a:rPr sz="2500" spc="15" dirty="0">
                <a:latin typeface="Georgia"/>
                <a:cs typeface="Georgia"/>
              </a:rPr>
              <a:t> </a:t>
            </a:r>
            <a:r>
              <a:rPr sz="2500" spc="-15" dirty="0">
                <a:latin typeface="Georgia"/>
                <a:cs typeface="Georgia"/>
              </a:rPr>
              <a:t>a</a:t>
            </a:r>
            <a:r>
              <a:rPr sz="2500" spc="-5" dirty="0">
                <a:latin typeface="Georgia"/>
                <a:cs typeface="Georgia"/>
              </a:rPr>
              <a:t> </a:t>
            </a:r>
            <a:r>
              <a:rPr sz="2500" spc="-15" dirty="0">
                <a:latin typeface="Georgia"/>
                <a:cs typeface="Georgia"/>
              </a:rPr>
              <a:t>coll</a:t>
            </a:r>
            <a:r>
              <a:rPr sz="2500" spc="-10" dirty="0">
                <a:latin typeface="Georgia"/>
                <a:cs typeface="Georgia"/>
              </a:rPr>
              <a:t>e</a:t>
            </a:r>
            <a:r>
              <a:rPr sz="2500" spc="-20" dirty="0">
                <a:latin typeface="Georgia"/>
                <a:cs typeface="Georgia"/>
              </a:rPr>
              <a:t>g</a:t>
            </a:r>
            <a:r>
              <a:rPr sz="2500" spc="-15" dirty="0">
                <a:latin typeface="Georgia"/>
                <a:cs typeface="Georgia"/>
              </a:rPr>
              <a:t>e</a:t>
            </a:r>
            <a:r>
              <a:rPr sz="2500" dirty="0">
                <a:latin typeface="Georgia"/>
                <a:cs typeface="Georgia"/>
              </a:rPr>
              <a:t> </a:t>
            </a:r>
            <a:r>
              <a:rPr sz="2500" spc="-20" dirty="0">
                <a:latin typeface="Georgia"/>
                <a:cs typeface="Georgia"/>
              </a:rPr>
              <a:t>degree ev</a:t>
            </a:r>
            <a:r>
              <a:rPr sz="2500" spc="-10" dirty="0">
                <a:latin typeface="Georgia"/>
                <a:cs typeface="Georgia"/>
              </a:rPr>
              <a:t>e</a:t>
            </a:r>
            <a:r>
              <a:rPr sz="2500" spc="-15" dirty="0">
                <a:latin typeface="Georgia"/>
                <a:cs typeface="Georgia"/>
              </a:rPr>
              <a:t>n </a:t>
            </a:r>
            <a:r>
              <a:rPr sz="2500" spc="-10" dirty="0">
                <a:latin typeface="Georgia"/>
                <a:cs typeface="Georgia"/>
              </a:rPr>
              <a:t>if</a:t>
            </a:r>
            <a:r>
              <a:rPr sz="2500" spc="-5" dirty="0">
                <a:latin typeface="Georgia"/>
                <a:cs typeface="Georgia"/>
              </a:rPr>
              <a:t> </a:t>
            </a:r>
            <a:r>
              <a:rPr sz="2500" spc="-20" dirty="0">
                <a:latin typeface="Georgia"/>
                <a:cs typeface="Georgia"/>
              </a:rPr>
              <a:t>th</a:t>
            </a:r>
            <a:r>
              <a:rPr sz="2500" spc="-15" dirty="0">
                <a:latin typeface="Georgia"/>
                <a:cs typeface="Georgia"/>
              </a:rPr>
              <a:t>e</a:t>
            </a:r>
            <a:r>
              <a:rPr sz="2500" spc="5" dirty="0">
                <a:latin typeface="Georgia"/>
                <a:cs typeface="Georgia"/>
              </a:rPr>
              <a:t> </a:t>
            </a:r>
            <a:r>
              <a:rPr sz="2500" spc="-15" dirty="0">
                <a:latin typeface="Georgia"/>
                <a:cs typeface="Georgia"/>
              </a:rPr>
              <a:t>job</a:t>
            </a:r>
            <a:r>
              <a:rPr sz="2500" spc="-5" dirty="0">
                <a:latin typeface="Georgia"/>
                <a:cs typeface="Georgia"/>
              </a:rPr>
              <a:t> </a:t>
            </a:r>
            <a:r>
              <a:rPr sz="2500" spc="-10" dirty="0">
                <a:latin typeface="Georgia"/>
                <a:cs typeface="Georgia"/>
              </a:rPr>
              <a:t>is</a:t>
            </a:r>
            <a:r>
              <a:rPr sz="2500" spc="-5" dirty="0">
                <a:latin typeface="Georgia"/>
                <a:cs typeface="Georgia"/>
              </a:rPr>
              <a:t> </a:t>
            </a:r>
            <a:r>
              <a:rPr sz="2500" spc="-10" dirty="0">
                <a:latin typeface="Georgia"/>
                <a:cs typeface="Georgia"/>
              </a:rPr>
              <a:t>u</a:t>
            </a:r>
            <a:r>
              <a:rPr sz="2500" spc="-15" dirty="0">
                <a:latin typeface="Georgia"/>
                <a:cs typeface="Georgia"/>
              </a:rPr>
              <a:t>nre</a:t>
            </a:r>
            <a:r>
              <a:rPr sz="2500" spc="-5" dirty="0">
                <a:latin typeface="Georgia"/>
                <a:cs typeface="Georgia"/>
              </a:rPr>
              <a:t>l</a:t>
            </a:r>
            <a:r>
              <a:rPr sz="2500" spc="-15" dirty="0">
                <a:latin typeface="Georgia"/>
                <a:cs typeface="Georgia"/>
              </a:rPr>
              <a:t>at</a:t>
            </a:r>
            <a:r>
              <a:rPr sz="2500" spc="-10" dirty="0">
                <a:latin typeface="Georgia"/>
                <a:cs typeface="Georgia"/>
              </a:rPr>
              <a:t>e</a:t>
            </a:r>
            <a:r>
              <a:rPr sz="2500" spc="-15" dirty="0">
                <a:latin typeface="Georgia"/>
                <a:cs typeface="Georgia"/>
              </a:rPr>
              <a:t>d</a:t>
            </a:r>
            <a:r>
              <a:rPr sz="2500" spc="-5" dirty="0">
                <a:latin typeface="Georgia"/>
                <a:cs typeface="Georgia"/>
              </a:rPr>
              <a:t> </a:t>
            </a:r>
            <a:r>
              <a:rPr sz="2500" spc="-15" dirty="0">
                <a:latin typeface="Georgia"/>
                <a:cs typeface="Georgia"/>
              </a:rPr>
              <a:t>to</a:t>
            </a:r>
            <a:r>
              <a:rPr sz="2500" spc="-5" dirty="0">
                <a:latin typeface="Georgia"/>
                <a:cs typeface="Georgia"/>
              </a:rPr>
              <a:t> </a:t>
            </a:r>
            <a:r>
              <a:rPr sz="2500" spc="-10" dirty="0">
                <a:latin typeface="Georgia"/>
                <a:cs typeface="Georgia"/>
              </a:rPr>
              <a:t>t</a:t>
            </a:r>
            <a:r>
              <a:rPr sz="2500" spc="-20" dirty="0">
                <a:latin typeface="Georgia"/>
                <a:cs typeface="Georgia"/>
              </a:rPr>
              <a:t>h</a:t>
            </a:r>
            <a:r>
              <a:rPr sz="2500" spc="-15" dirty="0">
                <a:latin typeface="Georgia"/>
                <a:cs typeface="Georgia"/>
              </a:rPr>
              <a:t>e</a:t>
            </a:r>
            <a:r>
              <a:rPr sz="2500" spc="-10" dirty="0">
                <a:latin typeface="Georgia"/>
                <a:cs typeface="Georgia"/>
              </a:rPr>
              <a:t> </a:t>
            </a:r>
            <a:r>
              <a:rPr sz="2500" spc="-20" dirty="0" smtClean="0">
                <a:latin typeface="Georgia"/>
                <a:cs typeface="Georgia"/>
              </a:rPr>
              <a:t>degre</a:t>
            </a:r>
            <a:r>
              <a:rPr sz="2500" spc="-15" dirty="0" smtClean="0">
                <a:latin typeface="Georgia"/>
                <a:cs typeface="Georgia"/>
              </a:rPr>
              <a:t>e</a:t>
            </a:r>
            <a:r>
              <a:rPr sz="2500" spc="25" dirty="0" smtClean="0">
                <a:latin typeface="Georgia"/>
                <a:cs typeface="Georgia"/>
              </a:rPr>
              <a:t> </a:t>
            </a:r>
            <a:r>
              <a:rPr sz="2500" spc="-15" dirty="0">
                <a:latin typeface="Georgia"/>
                <a:cs typeface="Georgia"/>
              </a:rPr>
              <a:t>an</a:t>
            </a:r>
            <a:r>
              <a:rPr sz="2500" spc="-10" dirty="0">
                <a:latin typeface="Georgia"/>
                <a:cs typeface="Georgia"/>
              </a:rPr>
              <a:t> </a:t>
            </a:r>
            <a:r>
              <a:rPr sz="2500" spc="-25" dirty="0">
                <a:latin typeface="Georgia"/>
                <a:cs typeface="Georgia"/>
              </a:rPr>
              <a:t>emp</a:t>
            </a:r>
            <a:r>
              <a:rPr sz="2500" dirty="0">
                <a:latin typeface="Georgia"/>
                <a:cs typeface="Georgia"/>
              </a:rPr>
              <a:t>l</a:t>
            </a:r>
            <a:r>
              <a:rPr sz="2500" spc="-20" dirty="0">
                <a:latin typeface="Georgia"/>
                <a:cs typeface="Georgia"/>
              </a:rPr>
              <a:t>oye</a:t>
            </a:r>
            <a:r>
              <a:rPr sz="2500" spc="-15" dirty="0">
                <a:latin typeface="Georgia"/>
                <a:cs typeface="Georgia"/>
              </a:rPr>
              <a:t>e</a:t>
            </a:r>
            <a:r>
              <a:rPr sz="2500" spc="-5" dirty="0">
                <a:latin typeface="Georgia"/>
                <a:cs typeface="Georgia"/>
              </a:rPr>
              <a:t> </a:t>
            </a:r>
            <a:r>
              <a:rPr sz="2500" spc="-15" dirty="0" smtClean="0">
                <a:latin typeface="Georgia"/>
                <a:cs typeface="Georgia"/>
              </a:rPr>
              <a:t>h</a:t>
            </a:r>
            <a:r>
              <a:rPr sz="2500" spc="-25" dirty="0" smtClean="0">
                <a:latin typeface="Georgia"/>
                <a:cs typeface="Georgia"/>
              </a:rPr>
              <a:t>o</a:t>
            </a:r>
            <a:r>
              <a:rPr sz="2500" spc="-20" dirty="0" smtClean="0">
                <a:latin typeface="Georgia"/>
                <a:cs typeface="Georgia"/>
              </a:rPr>
              <a:t>lds</a:t>
            </a:r>
            <a:r>
              <a:rPr sz="2500" spc="-10" dirty="0" smtClean="0">
                <a:latin typeface="Georgia"/>
                <a:cs typeface="Georgia"/>
              </a:rPr>
              <a:t>.</a:t>
            </a:r>
            <a:r>
              <a:rPr lang="en-US" sz="2500" dirty="0">
                <a:latin typeface="Georgia"/>
                <a:cs typeface="Georgia"/>
              </a:rPr>
              <a:t> </a:t>
            </a:r>
            <a:r>
              <a:rPr sz="2500" spc="-20" dirty="0" smtClean="0">
                <a:latin typeface="Georgia"/>
                <a:cs typeface="Georgia"/>
              </a:rPr>
              <a:t>Fo</a:t>
            </a:r>
            <a:r>
              <a:rPr sz="2500" spc="-15" dirty="0" smtClean="0">
                <a:latin typeface="Georgia"/>
                <a:cs typeface="Georgia"/>
              </a:rPr>
              <a:t>r</a:t>
            </a:r>
            <a:r>
              <a:rPr sz="2500" dirty="0" smtClean="0">
                <a:latin typeface="Georgia"/>
                <a:cs typeface="Georgia"/>
              </a:rPr>
              <a:t> </a:t>
            </a:r>
            <a:r>
              <a:rPr sz="2500" spc="-20" dirty="0">
                <a:latin typeface="Georgia"/>
                <a:cs typeface="Georgia"/>
              </a:rPr>
              <a:t>examp</a:t>
            </a:r>
            <a:r>
              <a:rPr sz="2500" dirty="0">
                <a:latin typeface="Georgia"/>
                <a:cs typeface="Georgia"/>
              </a:rPr>
              <a:t>l</a:t>
            </a:r>
            <a:r>
              <a:rPr sz="2500" spc="-20" dirty="0">
                <a:latin typeface="Georgia"/>
                <a:cs typeface="Georgia"/>
              </a:rPr>
              <a:t>e</a:t>
            </a:r>
            <a:r>
              <a:rPr sz="2500" spc="-10" dirty="0">
                <a:latin typeface="Georgia"/>
                <a:cs typeface="Georgia"/>
              </a:rPr>
              <a:t>,</a:t>
            </a:r>
            <a:r>
              <a:rPr sz="2500" spc="10" dirty="0">
                <a:latin typeface="Georgia"/>
                <a:cs typeface="Georgia"/>
              </a:rPr>
              <a:t> </a:t>
            </a:r>
            <a:r>
              <a:rPr lang="en-US" sz="2500" spc="-20" dirty="0" smtClean="0">
                <a:latin typeface="Georgia"/>
                <a:cs typeface="Georgia"/>
              </a:rPr>
              <a:t>a friend </a:t>
            </a:r>
            <a:r>
              <a:rPr sz="2500" spc="-15" dirty="0" smtClean="0">
                <a:latin typeface="Georgia"/>
                <a:cs typeface="Georgia"/>
              </a:rPr>
              <a:t>recently</a:t>
            </a:r>
            <a:r>
              <a:rPr sz="2500" spc="-5" dirty="0" smtClean="0">
                <a:latin typeface="Georgia"/>
                <a:cs typeface="Georgia"/>
              </a:rPr>
              <a:t> </a:t>
            </a:r>
            <a:r>
              <a:rPr sz="2500" spc="-15" dirty="0">
                <a:latin typeface="Georgia"/>
                <a:cs typeface="Georgia"/>
              </a:rPr>
              <a:t>appli</a:t>
            </a:r>
            <a:r>
              <a:rPr sz="2500" spc="-10" dirty="0">
                <a:latin typeface="Georgia"/>
                <a:cs typeface="Georgia"/>
              </a:rPr>
              <a:t>e</a:t>
            </a:r>
            <a:r>
              <a:rPr sz="2500" spc="-15" dirty="0">
                <a:latin typeface="Georgia"/>
                <a:cs typeface="Georgia"/>
              </a:rPr>
              <a:t>d</a:t>
            </a:r>
            <a:r>
              <a:rPr sz="2500" spc="-10" dirty="0">
                <a:latin typeface="Georgia"/>
                <a:cs typeface="Georgia"/>
              </a:rPr>
              <a:t> </a:t>
            </a:r>
            <a:r>
              <a:rPr sz="2500" spc="-20" dirty="0">
                <a:latin typeface="Georgia"/>
                <a:cs typeface="Georgia"/>
              </a:rPr>
              <a:t>fo</a:t>
            </a:r>
            <a:r>
              <a:rPr sz="2500" spc="-15" dirty="0">
                <a:latin typeface="Georgia"/>
                <a:cs typeface="Georgia"/>
              </a:rPr>
              <a:t>r</a:t>
            </a:r>
            <a:r>
              <a:rPr sz="2500" dirty="0">
                <a:latin typeface="Georgia"/>
                <a:cs typeface="Georgia"/>
              </a:rPr>
              <a:t> </a:t>
            </a:r>
            <a:r>
              <a:rPr sz="2500" spc="-15" dirty="0">
                <a:latin typeface="Georgia"/>
                <a:cs typeface="Georgia"/>
              </a:rPr>
              <a:t>a</a:t>
            </a:r>
            <a:r>
              <a:rPr sz="2500" spc="-5" dirty="0">
                <a:latin typeface="Georgia"/>
                <a:cs typeface="Georgia"/>
              </a:rPr>
              <a:t> </a:t>
            </a:r>
            <a:r>
              <a:rPr sz="2500" spc="-15" dirty="0">
                <a:latin typeface="Georgia"/>
                <a:cs typeface="Georgia"/>
              </a:rPr>
              <a:t>job in</a:t>
            </a:r>
            <a:r>
              <a:rPr sz="2500" dirty="0">
                <a:latin typeface="Georgia"/>
                <a:cs typeface="Georgia"/>
              </a:rPr>
              <a:t> </a:t>
            </a:r>
            <a:r>
              <a:rPr sz="2500" spc="-15" dirty="0">
                <a:latin typeface="Georgia"/>
                <a:cs typeface="Georgia"/>
              </a:rPr>
              <a:t>sal</a:t>
            </a:r>
            <a:r>
              <a:rPr sz="2500" spc="-10" dirty="0">
                <a:latin typeface="Georgia"/>
                <a:cs typeface="Georgia"/>
              </a:rPr>
              <a:t>e</a:t>
            </a:r>
            <a:r>
              <a:rPr sz="2500" spc="-20" dirty="0">
                <a:latin typeface="Georgia"/>
                <a:cs typeface="Georgia"/>
              </a:rPr>
              <a:t>s</a:t>
            </a:r>
            <a:r>
              <a:rPr sz="2500" spc="-10" dirty="0" smtClean="0">
                <a:latin typeface="Georgia"/>
                <a:cs typeface="Georgia"/>
              </a:rPr>
              <a:t>.</a:t>
            </a:r>
            <a:r>
              <a:rPr sz="2500" spc="90" dirty="0" smtClean="0">
                <a:latin typeface="Georgia"/>
                <a:cs typeface="Georgia"/>
              </a:rPr>
              <a:t> </a:t>
            </a:r>
            <a:r>
              <a:rPr sz="2500" spc="-20" dirty="0">
                <a:latin typeface="Georgia"/>
                <a:cs typeface="Georgia"/>
              </a:rPr>
              <a:t>He</a:t>
            </a:r>
            <a:r>
              <a:rPr sz="2500" spc="-5" dirty="0">
                <a:latin typeface="Georgia"/>
                <a:cs typeface="Georgia"/>
              </a:rPr>
              <a:t> </a:t>
            </a:r>
            <a:r>
              <a:rPr sz="2500" spc="-20" dirty="0">
                <a:latin typeface="Georgia"/>
                <a:cs typeface="Georgia"/>
              </a:rPr>
              <a:t>ha</a:t>
            </a:r>
            <a:r>
              <a:rPr sz="2500" spc="-15" dirty="0">
                <a:latin typeface="Georgia"/>
                <a:cs typeface="Georgia"/>
              </a:rPr>
              <a:t>s </a:t>
            </a:r>
            <a:r>
              <a:rPr sz="2500" spc="-20" dirty="0">
                <a:latin typeface="Georgia"/>
                <a:cs typeface="Georgia"/>
              </a:rPr>
              <a:t>bee</a:t>
            </a:r>
            <a:r>
              <a:rPr sz="2500" spc="-15" dirty="0">
                <a:latin typeface="Georgia"/>
                <a:cs typeface="Georgia"/>
              </a:rPr>
              <a:t>n</a:t>
            </a:r>
            <a:r>
              <a:rPr sz="2500" spc="5" dirty="0">
                <a:latin typeface="Georgia"/>
                <a:cs typeface="Georgia"/>
              </a:rPr>
              <a:t> </a:t>
            </a:r>
            <a:r>
              <a:rPr sz="2500" spc="-25" dirty="0">
                <a:latin typeface="Georgia"/>
                <a:cs typeface="Georgia"/>
              </a:rPr>
              <a:t>wo</a:t>
            </a:r>
            <a:r>
              <a:rPr sz="2500" spc="-15" dirty="0">
                <a:latin typeface="Georgia"/>
                <a:cs typeface="Georgia"/>
              </a:rPr>
              <a:t>r</a:t>
            </a:r>
            <a:r>
              <a:rPr sz="2500" spc="-30" dirty="0">
                <a:latin typeface="Georgia"/>
                <a:cs typeface="Georgia"/>
              </a:rPr>
              <a:t>k</a:t>
            </a:r>
            <a:r>
              <a:rPr sz="2500" spc="-15" dirty="0">
                <a:latin typeface="Georgia"/>
                <a:cs typeface="Georgia"/>
              </a:rPr>
              <a:t>ing</a:t>
            </a:r>
            <a:r>
              <a:rPr sz="2500" spc="15" dirty="0">
                <a:latin typeface="Georgia"/>
                <a:cs typeface="Georgia"/>
              </a:rPr>
              <a:t> </a:t>
            </a:r>
            <a:r>
              <a:rPr sz="2500" spc="-15" dirty="0">
                <a:latin typeface="Georgia"/>
                <a:cs typeface="Georgia"/>
              </a:rPr>
              <a:t>in</a:t>
            </a:r>
            <a:r>
              <a:rPr sz="2500" dirty="0">
                <a:latin typeface="Georgia"/>
                <a:cs typeface="Georgia"/>
              </a:rPr>
              <a:t> </a:t>
            </a:r>
            <a:r>
              <a:rPr sz="2500" spc="-20" dirty="0">
                <a:latin typeface="Georgia"/>
                <a:cs typeface="Georgia"/>
              </a:rPr>
              <a:t>sal</a:t>
            </a:r>
            <a:r>
              <a:rPr sz="2500" spc="-10" dirty="0">
                <a:latin typeface="Georgia"/>
                <a:cs typeface="Georgia"/>
              </a:rPr>
              <a:t>e</a:t>
            </a:r>
            <a:r>
              <a:rPr sz="2500" spc="-15" dirty="0">
                <a:latin typeface="Georgia"/>
                <a:cs typeface="Georgia"/>
              </a:rPr>
              <a:t>s </a:t>
            </a:r>
            <a:r>
              <a:rPr sz="2500" spc="-20" dirty="0">
                <a:latin typeface="Georgia"/>
                <a:cs typeface="Georgia"/>
              </a:rPr>
              <a:t>fo</a:t>
            </a:r>
            <a:r>
              <a:rPr sz="2500" spc="-15" dirty="0">
                <a:latin typeface="Georgia"/>
                <a:cs typeface="Georgia"/>
              </a:rPr>
              <a:t>r</a:t>
            </a:r>
            <a:r>
              <a:rPr sz="2500" dirty="0">
                <a:latin typeface="Georgia"/>
                <a:cs typeface="Georgia"/>
              </a:rPr>
              <a:t> </a:t>
            </a:r>
            <a:r>
              <a:rPr sz="2500" spc="-20" dirty="0">
                <a:latin typeface="Georgia"/>
                <a:cs typeface="Georgia"/>
              </a:rPr>
              <a:t>ove</a:t>
            </a:r>
            <a:r>
              <a:rPr sz="2500" spc="-15" dirty="0">
                <a:latin typeface="Georgia"/>
                <a:cs typeface="Georgia"/>
              </a:rPr>
              <a:t>r</a:t>
            </a:r>
            <a:r>
              <a:rPr sz="2500" spc="5" dirty="0">
                <a:latin typeface="Georgia"/>
                <a:cs typeface="Georgia"/>
              </a:rPr>
              <a:t> </a:t>
            </a:r>
            <a:r>
              <a:rPr sz="2500" spc="-20" dirty="0">
                <a:latin typeface="Georgia"/>
                <a:cs typeface="Georgia"/>
              </a:rPr>
              <a:t>ten year</a:t>
            </a:r>
            <a:r>
              <a:rPr sz="2500" spc="-15" dirty="0">
                <a:latin typeface="Georgia"/>
                <a:cs typeface="Georgia"/>
              </a:rPr>
              <a:t>s</a:t>
            </a:r>
            <a:r>
              <a:rPr sz="2500" spc="-10" dirty="0">
                <a:latin typeface="Georgia"/>
                <a:cs typeface="Georgia"/>
              </a:rPr>
              <a:t> </a:t>
            </a:r>
            <a:r>
              <a:rPr sz="2500" spc="-15" dirty="0">
                <a:latin typeface="Georgia"/>
                <a:cs typeface="Georgia"/>
              </a:rPr>
              <a:t>and</a:t>
            </a:r>
            <a:r>
              <a:rPr sz="2500" dirty="0">
                <a:latin typeface="Georgia"/>
                <a:cs typeface="Georgia"/>
              </a:rPr>
              <a:t> </a:t>
            </a:r>
            <a:r>
              <a:rPr sz="2500" spc="-20" dirty="0">
                <a:latin typeface="Georgia"/>
                <a:cs typeface="Georgia"/>
              </a:rPr>
              <a:t>ha</a:t>
            </a:r>
            <a:r>
              <a:rPr sz="2500" spc="-15" dirty="0">
                <a:latin typeface="Georgia"/>
                <a:cs typeface="Georgia"/>
              </a:rPr>
              <a:t>s</a:t>
            </a:r>
            <a:r>
              <a:rPr sz="2500" spc="-5" dirty="0">
                <a:latin typeface="Georgia"/>
                <a:cs typeface="Georgia"/>
              </a:rPr>
              <a:t> </a:t>
            </a:r>
            <a:r>
              <a:rPr sz="2500" spc="-15" dirty="0">
                <a:latin typeface="Georgia"/>
                <a:cs typeface="Georgia"/>
              </a:rPr>
              <a:t>very</a:t>
            </a:r>
            <a:r>
              <a:rPr sz="2500" spc="-10" dirty="0">
                <a:latin typeface="Georgia"/>
                <a:cs typeface="Georgia"/>
              </a:rPr>
              <a:t> </a:t>
            </a:r>
            <a:r>
              <a:rPr sz="2500" spc="-15" dirty="0">
                <a:latin typeface="Georgia"/>
                <a:cs typeface="Georgia"/>
              </a:rPr>
              <a:t>s</a:t>
            </a:r>
            <a:r>
              <a:rPr sz="2500" spc="-20" dirty="0">
                <a:latin typeface="Georgia"/>
                <a:cs typeface="Georgia"/>
              </a:rPr>
              <a:t>uccess</a:t>
            </a:r>
            <a:r>
              <a:rPr sz="2500" spc="-5" dirty="0">
                <a:latin typeface="Georgia"/>
                <a:cs typeface="Georgia"/>
              </a:rPr>
              <a:t>f</a:t>
            </a:r>
            <a:r>
              <a:rPr sz="2500" spc="-20" dirty="0">
                <a:latin typeface="Georgia"/>
                <a:cs typeface="Georgia"/>
              </a:rPr>
              <a:t>u</a:t>
            </a:r>
            <a:r>
              <a:rPr sz="2500" spc="-10" dirty="0">
                <a:latin typeface="Georgia"/>
                <a:cs typeface="Georgia"/>
              </a:rPr>
              <a:t>l </a:t>
            </a:r>
            <a:r>
              <a:rPr sz="2500" spc="-15" dirty="0">
                <a:latin typeface="Georgia"/>
                <a:cs typeface="Georgia"/>
              </a:rPr>
              <a:t>numbers</a:t>
            </a:r>
            <a:r>
              <a:rPr sz="2500" spc="-10" dirty="0">
                <a:latin typeface="Georgia"/>
                <a:cs typeface="Georgia"/>
              </a:rPr>
              <a:t> </a:t>
            </a:r>
            <a:r>
              <a:rPr sz="2500" spc="-15" dirty="0">
                <a:latin typeface="Georgia"/>
                <a:cs typeface="Georgia"/>
              </a:rPr>
              <a:t>as</a:t>
            </a:r>
            <a:r>
              <a:rPr sz="2500" spc="-5" dirty="0">
                <a:latin typeface="Georgia"/>
                <a:cs typeface="Georgia"/>
              </a:rPr>
              <a:t> </a:t>
            </a:r>
            <a:r>
              <a:rPr sz="2500" spc="-15" dirty="0">
                <a:latin typeface="Georgia"/>
                <a:cs typeface="Georgia"/>
              </a:rPr>
              <a:t>a</a:t>
            </a:r>
            <a:r>
              <a:rPr sz="2500" spc="-5" dirty="0">
                <a:latin typeface="Georgia"/>
                <a:cs typeface="Georgia"/>
              </a:rPr>
              <a:t> </a:t>
            </a:r>
            <a:r>
              <a:rPr sz="2500" spc="-20" dirty="0" smtClean="0">
                <a:latin typeface="Georgia"/>
                <a:cs typeface="Georgia"/>
              </a:rPr>
              <a:t>sa</a:t>
            </a:r>
            <a:r>
              <a:rPr sz="2500" dirty="0" smtClean="0">
                <a:latin typeface="Georgia"/>
                <a:cs typeface="Georgia"/>
              </a:rPr>
              <a:t>l</a:t>
            </a:r>
            <a:r>
              <a:rPr sz="2500" spc="-20" dirty="0" smtClean="0">
                <a:latin typeface="Georgia"/>
                <a:cs typeface="Georgia"/>
              </a:rPr>
              <a:t>e</a:t>
            </a:r>
            <a:r>
              <a:rPr sz="2500" spc="-15" dirty="0" smtClean="0">
                <a:latin typeface="Georgia"/>
                <a:cs typeface="Georgia"/>
              </a:rPr>
              <a:t>s</a:t>
            </a:r>
            <a:r>
              <a:rPr sz="2500" spc="-20" dirty="0" smtClean="0">
                <a:latin typeface="Georgia"/>
                <a:cs typeface="Georgia"/>
              </a:rPr>
              <a:t>p</a:t>
            </a:r>
            <a:r>
              <a:rPr sz="2500" spc="-10" dirty="0" smtClean="0">
                <a:latin typeface="Georgia"/>
                <a:cs typeface="Georgia"/>
              </a:rPr>
              <a:t>e</a:t>
            </a:r>
            <a:r>
              <a:rPr sz="2500" spc="-15" dirty="0" smtClean="0">
                <a:latin typeface="Georgia"/>
                <a:cs typeface="Georgia"/>
              </a:rPr>
              <a:t>rson.</a:t>
            </a:r>
            <a:r>
              <a:rPr lang="en-US" sz="2500" dirty="0">
                <a:latin typeface="Georgia"/>
                <a:cs typeface="Georgia"/>
              </a:rPr>
              <a:t> </a:t>
            </a:r>
            <a:r>
              <a:rPr sz="2500" spc="-15" dirty="0" smtClean="0">
                <a:latin typeface="Georgia"/>
                <a:cs typeface="Georgia"/>
              </a:rPr>
              <a:t>The</a:t>
            </a:r>
            <a:r>
              <a:rPr sz="2500" spc="-10" dirty="0" smtClean="0">
                <a:latin typeface="Georgia"/>
                <a:cs typeface="Georgia"/>
              </a:rPr>
              <a:t> </a:t>
            </a:r>
            <a:r>
              <a:rPr sz="2500" spc="-20" dirty="0">
                <a:latin typeface="Georgia"/>
                <a:cs typeface="Georgia"/>
              </a:rPr>
              <a:t>co</a:t>
            </a:r>
            <a:r>
              <a:rPr sz="2500" spc="-35" dirty="0">
                <a:latin typeface="Georgia"/>
                <a:cs typeface="Georgia"/>
              </a:rPr>
              <a:t>m</a:t>
            </a:r>
            <a:r>
              <a:rPr sz="2500" spc="-20" dirty="0">
                <a:latin typeface="Georgia"/>
                <a:cs typeface="Georgia"/>
              </a:rPr>
              <a:t>pan</a:t>
            </a:r>
            <a:r>
              <a:rPr sz="2500" spc="-15" dirty="0">
                <a:latin typeface="Georgia"/>
                <a:cs typeface="Georgia"/>
              </a:rPr>
              <a:t>y</a:t>
            </a:r>
            <a:r>
              <a:rPr sz="2500" spc="25" dirty="0">
                <a:latin typeface="Georgia"/>
                <a:cs typeface="Georgia"/>
              </a:rPr>
              <a:t> </a:t>
            </a:r>
            <a:r>
              <a:rPr sz="2500" spc="-20" dirty="0">
                <a:latin typeface="Georgia"/>
                <a:cs typeface="Georgia"/>
              </a:rPr>
              <a:t>tha</a:t>
            </a:r>
            <a:r>
              <a:rPr sz="2500" spc="-10" dirty="0">
                <a:latin typeface="Georgia"/>
                <a:cs typeface="Georgia"/>
              </a:rPr>
              <a:t>t</a:t>
            </a:r>
            <a:r>
              <a:rPr sz="2500" dirty="0">
                <a:latin typeface="Georgia"/>
                <a:cs typeface="Georgia"/>
              </a:rPr>
              <a:t> </a:t>
            </a:r>
            <a:r>
              <a:rPr sz="2500" spc="-35" dirty="0">
                <a:latin typeface="Georgia"/>
                <a:cs typeface="Georgia"/>
              </a:rPr>
              <a:t>w</a:t>
            </a:r>
            <a:r>
              <a:rPr sz="2500" spc="-15" dirty="0">
                <a:latin typeface="Georgia"/>
                <a:cs typeface="Georgia"/>
              </a:rPr>
              <a:t>as</a:t>
            </a:r>
            <a:r>
              <a:rPr sz="2500" spc="-5" dirty="0">
                <a:latin typeface="Georgia"/>
                <a:cs typeface="Georgia"/>
              </a:rPr>
              <a:t> </a:t>
            </a:r>
            <a:r>
              <a:rPr sz="2500" spc="-20" dirty="0">
                <a:latin typeface="Georgia"/>
                <a:cs typeface="Georgia"/>
              </a:rPr>
              <a:t>hirin</a:t>
            </a:r>
            <a:r>
              <a:rPr sz="2500" spc="-15" dirty="0">
                <a:latin typeface="Georgia"/>
                <a:cs typeface="Georgia"/>
              </a:rPr>
              <a:t>g</a:t>
            </a:r>
            <a:r>
              <a:rPr sz="2500" spc="20" dirty="0">
                <a:latin typeface="Georgia"/>
                <a:cs typeface="Georgia"/>
              </a:rPr>
              <a:t> </a:t>
            </a:r>
            <a:r>
              <a:rPr sz="2500" spc="-20" dirty="0">
                <a:latin typeface="Georgia"/>
                <a:cs typeface="Georgia"/>
              </a:rPr>
              <a:t>though</a:t>
            </a:r>
            <a:r>
              <a:rPr sz="2500" spc="-10" dirty="0">
                <a:latin typeface="Georgia"/>
                <a:cs typeface="Georgia"/>
              </a:rPr>
              <a:t>t</a:t>
            </a:r>
            <a:r>
              <a:rPr sz="2500" spc="5" dirty="0">
                <a:latin typeface="Georgia"/>
                <a:cs typeface="Georgia"/>
              </a:rPr>
              <a:t> </a:t>
            </a:r>
            <a:r>
              <a:rPr sz="2500" spc="-20" dirty="0">
                <a:latin typeface="Georgia"/>
                <a:cs typeface="Georgia"/>
              </a:rPr>
              <a:t>h</a:t>
            </a:r>
            <a:r>
              <a:rPr sz="2500" spc="-15" dirty="0">
                <a:latin typeface="Georgia"/>
                <a:cs typeface="Georgia"/>
              </a:rPr>
              <a:t>e</a:t>
            </a:r>
            <a:r>
              <a:rPr sz="2500" spc="-5" dirty="0">
                <a:latin typeface="Georgia"/>
                <a:cs typeface="Georgia"/>
              </a:rPr>
              <a:t> </a:t>
            </a:r>
            <a:r>
              <a:rPr sz="2500" spc="-25" dirty="0">
                <a:latin typeface="Georgia"/>
                <a:cs typeface="Georgia"/>
              </a:rPr>
              <a:t>wa</a:t>
            </a:r>
            <a:r>
              <a:rPr sz="2500" spc="-15" dirty="0">
                <a:latin typeface="Georgia"/>
                <a:cs typeface="Georgia"/>
              </a:rPr>
              <a:t>s</a:t>
            </a:r>
            <a:r>
              <a:rPr sz="2500" spc="-10" dirty="0">
                <a:latin typeface="Georgia"/>
                <a:cs typeface="Georgia"/>
              </a:rPr>
              <a:t> </a:t>
            </a:r>
            <a:r>
              <a:rPr sz="2500" spc="-15" dirty="0">
                <a:latin typeface="Georgia"/>
                <a:cs typeface="Georgia"/>
              </a:rPr>
              <a:t>a</a:t>
            </a:r>
            <a:r>
              <a:rPr sz="2500" spc="5" dirty="0">
                <a:latin typeface="Georgia"/>
                <a:cs typeface="Georgia"/>
              </a:rPr>
              <a:t> </a:t>
            </a:r>
            <a:r>
              <a:rPr sz="2500" spc="-20" dirty="0">
                <a:latin typeface="Georgia"/>
                <a:cs typeface="Georgia"/>
              </a:rPr>
              <a:t>good candi</a:t>
            </a:r>
            <a:r>
              <a:rPr sz="2500" spc="-25" dirty="0">
                <a:latin typeface="Georgia"/>
                <a:cs typeface="Georgia"/>
              </a:rPr>
              <a:t>d</a:t>
            </a:r>
            <a:r>
              <a:rPr sz="2500" spc="-15" dirty="0">
                <a:latin typeface="Georgia"/>
                <a:cs typeface="Georgia"/>
              </a:rPr>
              <a:t>at</a:t>
            </a:r>
            <a:r>
              <a:rPr sz="2500" spc="-10" dirty="0">
                <a:latin typeface="Georgia"/>
                <a:cs typeface="Georgia"/>
              </a:rPr>
              <a:t>e,</a:t>
            </a:r>
            <a:r>
              <a:rPr sz="2500" spc="15" dirty="0">
                <a:latin typeface="Georgia"/>
                <a:cs typeface="Georgia"/>
              </a:rPr>
              <a:t> </a:t>
            </a:r>
            <a:r>
              <a:rPr sz="2500" spc="-20" dirty="0">
                <a:latin typeface="Georgia"/>
                <a:cs typeface="Georgia"/>
              </a:rPr>
              <a:t>bu</a:t>
            </a:r>
            <a:r>
              <a:rPr sz="2500" spc="-10" dirty="0">
                <a:latin typeface="Georgia"/>
                <a:cs typeface="Georgia"/>
              </a:rPr>
              <a:t>t</a:t>
            </a:r>
            <a:r>
              <a:rPr sz="2500" spc="5" dirty="0">
                <a:latin typeface="Georgia"/>
                <a:cs typeface="Georgia"/>
              </a:rPr>
              <a:t> </a:t>
            </a:r>
            <a:r>
              <a:rPr sz="2500" spc="-20" dirty="0">
                <a:latin typeface="Georgia"/>
                <a:cs typeface="Georgia"/>
              </a:rPr>
              <a:t>th</a:t>
            </a:r>
            <a:r>
              <a:rPr sz="2500" spc="-15" dirty="0">
                <a:latin typeface="Georgia"/>
                <a:cs typeface="Georgia"/>
              </a:rPr>
              <a:t>ey</a:t>
            </a:r>
            <a:r>
              <a:rPr sz="2500" spc="-5" dirty="0">
                <a:latin typeface="Georgia"/>
                <a:cs typeface="Georgia"/>
              </a:rPr>
              <a:t> </a:t>
            </a:r>
            <a:r>
              <a:rPr sz="2500" spc="-35" dirty="0">
                <a:latin typeface="Georgia"/>
                <a:cs typeface="Georgia"/>
              </a:rPr>
              <a:t>w</a:t>
            </a:r>
            <a:r>
              <a:rPr sz="2500" spc="-20" dirty="0">
                <a:latin typeface="Georgia"/>
                <a:cs typeface="Georgia"/>
              </a:rPr>
              <a:t>ou</a:t>
            </a:r>
            <a:r>
              <a:rPr sz="2500" spc="-5" dirty="0">
                <a:latin typeface="Georgia"/>
                <a:cs typeface="Georgia"/>
              </a:rPr>
              <a:t>l</a:t>
            </a:r>
            <a:r>
              <a:rPr sz="2500" spc="-15" dirty="0">
                <a:latin typeface="Georgia"/>
                <a:cs typeface="Georgia"/>
              </a:rPr>
              <a:t>d</a:t>
            </a:r>
            <a:r>
              <a:rPr sz="2500" spc="-5" dirty="0">
                <a:latin typeface="Georgia"/>
                <a:cs typeface="Georgia"/>
              </a:rPr>
              <a:t> </a:t>
            </a:r>
            <a:r>
              <a:rPr sz="2500" spc="-15" dirty="0">
                <a:latin typeface="Georgia"/>
                <a:cs typeface="Georgia"/>
              </a:rPr>
              <a:t>not</a:t>
            </a:r>
            <a:r>
              <a:rPr sz="2500" spc="-5" dirty="0">
                <a:latin typeface="Georgia"/>
                <a:cs typeface="Georgia"/>
              </a:rPr>
              <a:t> </a:t>
            </a:r>
            <a:r>
              <a:rPr sz="2500" spc="-15" dirty="0">
                <a:latin typeface="Georgia"/>
                <a:cs typeface="Georgia"/>
              </a:rPr>
              <a:t>hi</a:t>
            </a:r>
            <a:r>
              <a:rPr sz="2500" spc="-25" dirty="0">
                <a:latin typeface="Georgia"/>
                <a:cs typeface="Georgia"/>
              </a:rPr>
              <a:t>r</a:t>
            </a:r>
            <a:r>
              <a:rPr sz="2500" spc="-15" dirty="0">
                <a:latin typeface="Georgia"/>
                <a:cs typeface="Georgia"/>
              </a:rPr>
              <a:t>e</a:t>
            </a:r>
            <a:r>
              <a:rPr sz="2500" spc="10" dirty="0">
                <a:latin typeface="Georgia"/>
                <a:cs typeface="Georgia"/>
              </a:rPr>
              <a:t> </a:t>
            </a:r>
            <a:r>
              <a:rPr sz="2500" spc="-20" dirty="0">
                <a:latin typeface="Georgia"/>
                <a:cs typeface="Georgia"/>
              </a:rPr>
              <a:t>hi</a:t>
            </a:r>
            <a:r>
              <a:rPr sz="2500" spc="-25" dirty="0">
                <a:latin typeface="Georgia"/>
                <a:cs typeface="Georgia"/>
              </a:rPr>
              <a:t>m</a:t>
            </a:r>
            <a:r>
              <a:rPr sz="2500" dirty="0">
                <a:latin typeface="Georgia"/>
                <a:cs typeface="Georgia"/>
              </a:rPr>
              <a:t> </a:t>
            </a:r>
            <a:r>
              <a:rPr sz="2500" spc="-20" dirty="0">
                <a:latin typeface="Georgia"/>
                <a:cs typeface="Georgia"/>
              </a:rPr>
              <a:t>simp</a:t>
            </a:r>
            <a:r>
              <a:rPr sz="2500" spc="-5" dirty="0">
                <a:latin typeface="Georgia"/>
                <a:cs typeface="Georgia"/>
              </a:rPr>
              <a:t>l</a:t>
            </a:r>
            <a:r>
              <a:rPr sz="2500" spc="-15" dirty="0">
                <a:latin typeface="Georgia"/>
                <a:cs typeface="Georgia"/>
              </a:rPr>
              <a:t>y</a:t>
            </a:r>
            <a:r>
              <a:rPr sz="2500" spc="-20" dirty="0">
                <a:latin typeface="Georgia"/>
                <a:cs typeface="Georgia"/>
              </a:rPr>
              <a:t> becaus</a:t>
            </a:r>
            <a:r>
              <a:rPr sz="2500" spc="-15" dirty="0">
                <a:latin typeface="Georgia"/>
                <a:cs typeface="Georgia"/>
              </a:rPr>
              <a:t>e</a:t>
            </a:r>
            <a:r>
              <a:rPr sz="2500" spc="10" dirty="0">
                <a:latin typeface="Georgia"/>
                <a:cs typeface="Georgia"/>
              </a:rPr>
              <a:t> </a:t>
            </a:r>
            <a:r>
              <a:rPr sz="2500" spc="-20" dirty="0">
                <a:latin typeface="Georgia"/>
                <a:cs typeface="Georgia"/>
              </a:rPr>
              <a:t>he</a:t>
            </a:r>
            <a:r>
              <a:rPr sz="2500" spc="-15" dirty="0">
                <a:latin typeface="Georgia"/>
                <a:cs typeface="Georgia"/>
              </a:rPr>
              <a:t> did</a:t>
            </a:r>
            <a:r>
              <a:rPr sz="2500" spc="-10" dirty="0">
                <a:latin typeface="Georgia"/>
                <a:cs typeface="Georgia"/>
              </a:rPr>
              <a:t> </a:t>
            </a:r>
            <a:r>
              <a:rPr sz="2500" spc="-15" dirty="0">
                <a:latin typeface="Georgia"/>
                <a:cs typeface="Georgia"/>
              </a:rPr>
              <a:t>not</a:t>
            </a:r>
            <a:r>
              <a:rPr sz="2500" spc="-5" dirty="0">
                <a:latin typeface="Georgia"/>
                <a:cs typeface="Georgia"/>
              </a:rPr>
              <a:t> </a:t>
            </a:r>
            <a:r>
              <a:rPr sz="2500" spc="-15" dirty="0">
                <a:latin typeface="Georgia"/>
                <a:cs typeface="Georgia"/>
              </a:rPr>
              <a:t>h</a:t>
            </a:r>
            <a:r>
              <a:rPr sz="2500" spc="-25" dirty="0">
                <a:latin typeface="Georgia"/>
                <a:cs typeface="Georgia"/>
              </a:rPr>
              <a:t>o</a:t>
            </a:r>
            <a:r>
              <a:rPr sz="2500" spc="-15" dirty="0">
                <a:latin typeface="Georgia"/>
                <a:cs typeface="Georgia"/>
              </a:rPr>
              <a:t>ld</a:t>
            </a:r>
            <a:r>
              <a:rPr sz="2500" spc="5" dirty="0">
                <a:latin typeface="Georgia"/>
                <a:cs typeface="Georgia"/>
              </a:rPr>
              <a:t> </a:t>
            </a:r>
            <a:r>
              <a:rPr sz="2500" spc="-15" dirty="0">
                <a:latin typeface="Georgia"/>
                <a:cs typeface="Georgia"/>
              </a:rPr>
              <a:t>a</a:t>
            </a:r>
            <a:r>
              <a:rPr sz="2500" spc="-5" dirty="0">
                <a:latin typeface="Georgia"/>
                <a:cs typeface="Georgia"/>
              </a:rPr>
              <a:t> </a:t>
            </a:r>
            <a:r>
              <a:rPr sz="2500" spc="-25" dirty="0">
                <a:latin typeface="Georgia"/>
                <a:cs typeface="Georgia"/>
              </a:rPr>
              <a:t>c</a:t>
            </a:r>
            <a:r>
              <a:rPr sz="2500" spc="-20" dirty="0">
                <a:latin typeface="Georgia"/>
                <a:cs typeface="Georgia"/>
              </a:rPr>
              <a:t>ol</a:t>
            </a:r>
            <a:r>
              <a:rPr sz="2500" spc="-10" dirty="0">
                <a:latin typeface="Georgia"/>
                <a:cs typeface="Georgia"/>
              </a:rPr>
              <a:t>l</a:t>
            </a:r>
            <a:r>
              <a:rPr sz="2500" spc="-5" dirty="0">
                <a:latin typeface="Georgia"/>
                <a:cs typeface="Georgia"/>
              </a:rPr>
              <a:t>eg</a:t>
            </a:r>
            <a:r>
              <a:rPr sz="2500" dirty="0">
                <a:latin typeface="Georgia"/>
                <a:cs typeface="Georgia"/>
              </a:rPr>
              <a:t>e</a:t>
            </a:r>
            <a:r>
              <a:rPr sz="2500" spc="5" dirty="0">
                <a:latin typeface="Georgia"/>
                <a:cs typeface="Georgia"/>
              </a:rPr>
              <a:t> </a:t>
            </a:r>
            <a:r>
              <a:rPr sz="2500" spc="-25" dirty="0">
                <a:latin typeface="Georgia"/>
                <a:cs typeface="Georgia"/>
              </a:rPr>
              <a:t>d</a:t>
            </a:r>
            <a:r>
              <a:rPr sz="2500" spc="-20" dirty="0">
                <a:latin typeface="Georgia"/>
                <a:cs typeface="Georgia"/>
              </a:rPr>
              <a:t>egre</a:t>
            </a:r>
            <a:r>
              <a:rPr sz="2500" spc="-5" dirty="0">
                <a:latin typeface="Georgia"/>
                <a:cs typeface="Georgia"/>
              </a:rPr>
              <a:t>e</a:t>
            </a:r>
            <a:r>
              <a:rPr sz="2500" spc="-10" dirty="0">
                <a:latin typeface="Georgia"/>
                <a:cs typeface="Georgia"/>
              </a:rPr>
              <a:t>.</a:t>
            </a:r>
            <a:r>
              <a:rPr sz="2500" spc="35" dirty="0">
                <a:latin typeface="Georgia"/>
                <a:cs typeface="Georgia"/>
              </a:rPr>
              <a:t> </a:t>
            </a:r>
            <a:r>
              <a:rPr lang="en-US" sz="2500" spc="-30" dirty="0" smtClean="0">
                <a:latin typeface="Georgia"/>
                <a:cs typeface="Georgia"/>
              </a:rPr>
              <a:t>This </a:t>
            </a:r>
            <a:r>
              <a:rPr sz="2500" spc="-10" dirty="0" smtClean="0">
                <a:latin typeface="Georgia"/>
                <a:cs typeface="Georgia"/>
              </a:rPr>
              <a:t>e</a:t>
            </a:r>
            <a:r>
              <a:rPr sz="2500" spc="-15" dirty="0" smtClean="0">
                <a:latin typeface="Georgia"/>
                <a:cs typeface="Georgia"/>
              </a:rPr>
              <a:t>xample</a:t>
            </a:r>
            <a:r>
              <a:rPr sz="2500" spc="-10" dirty="0" smtClean="0">
                <a:latin typeface="Georgia"/>
                <a:cs typeface="Georgia"/>
              </a:rPr>
              <a:t> </a:t>
            </a:r>
            <a:r>
              <a:rPr sz="2500" spc="-10" dirty="0">
                <a:latin typeface="Georgia"/>
                <a:cs typeface="Georgia"/>
              </a:rPr>
              <a:t>il</a:t>
            </a:r>
            <a:r>
              <a:rPr sz="2500" spc="-5" dirty="0">
                <a:latin typeface="Georgia"/>
                <a:cs typeface="Georgia"/>
              </a:rPr>
              <a:t>l</a:t>
            </a:r>
            <a:r>
              <a:rPr sz="2500" spc="-20" dirty="0">
                <a:latin typeface="Georgia"/>
                <a:cs typeface="Georgia"/>
              </a:rPr>
              <a:t>us</a:t>
            </a:r>
            <a:r>
              <a:rPr sz="2500" spc="-5" dirty="0">
                <a:latin typeface="Georgia"/>
                <a:cs typeface="Georgia"/>
              </a:rPr>
              <a:t>t</a:t>
            </a:r>
            <a:r>
              <a:rPr sz="2500" spc="-15" dirty="0">
                <a:latin typeface="Georgia"/>
                <a:cs typeface="Georgia"/>
              </a:rPr>
              <a:t>rates</a:t>
            </a:r>
            <a:r>
              <a:rPr sz="2500" spc="-30" dirty="0">
                <a:latin typeface="Georgia"/>
                <a:cs typeface="Georgia"/>
              </a:rPr>
              <a:t> </a:t>
            </a:r>
            <a:r>
              <a:rPr sz="2500" spc="-15" dirty="0">
                <a:latin typeface="Georgia"/>
                <a:cs typeface="Georgia"/>
              </a:rPr>
              <a:t>ju</a:t>
            </a:r>
            <a:r>
              <a:rPr sz="2500" spc="-20" dirty="0">
                <a:latin typeface="Georgia"/>
                <a:cs typeface="Georgia"/>
              </a:rPr>
              <a:t>s</a:t>
            </a:r>
            <a:r>
              <a:rPr sz="2500" spc="-10" dirty="0">
                <a:latin typeface="Georgia"/>
                <a:cs typeface="Georgia"/>
              </a:rPr>
              <a:t>t</a:t>
            </a:r>
            <a:r>
              <a:rPr sz="2500" spc="-25" dirty="0">
                <a:latin typeface="Georgia"/>
                <a:cs typeface="Georgia"/>
              </a:rPr>
              <a:t> </a:t>
            </a:r>
            <a:r>
              <a:rPr sz="2500" spc="-20" dirty="0">
                <a:latin typeface="Georgia"/>
                <a:cs typeface="Georgia"/>
              </a:rPr>
              <a:t>on</a:t>
            </a:r>
            <a:r>
              <a:rPr sz="2500" spc="-15" dirty="0">
                <a:latin typeface="Georgia"/>
                <a:cs typeface="Georgia"/>
              </a:rPr>
              <a:t>e</a:t>
            </a:r>
            <a:r>
              <a:rPr sz="2500" spc="10" dirty="0">
                <a:latin typeface="Georgia"/>
                <a:cs typeface="Georgia"/>
              </a:rPr>
              <a:t> </a:t>
            </a:r>
            <a:r>
              <a:rPr sz="2500" spc="-20" dirty="0">
                <a:latin typeface="Georgia"/>
                <a:cs typeface="Georgia"/>
              </a:rPr>
              <a:t>o</a:t>
            </a:r>
            <a:r>
              <a:rPr sz="2500" spc="-10" dirty="0">
                <a:latin typeface="Georgia"/>
                <a:cs typeface="Georgia"/>
              </a:rPr>
              <a:t>f</a:t>
            </a:r>
            <a:r>
              <a:rPr sz="2500" spc="-5" dirty="0">
                <a:latin typeface="Georgia"/>
                <a:cs typeface="Georgia"/>
              </a:rPr>
              <a:t> </a:t>
            </a:r>
            <a:r>
              <a:rPr sz="2500" spc="-20" dirty="0">
                <a:latin typeface="Georgia"/>
                <a:cs typeface="Georgia"/>
              </a:rPr>
              <a:t>th</a:t>
            </a:r>
            <a:r>
              <a:rPr sz="2500" spc="-15" dirty="0">
                <a:latin typeface="Georgia"/>
                <a:cs typeface="Georgia"/>
              </a:rPr>
              <a:t>e</a:t>
            </a:r>
            <a:r>
              <a:rPr sz="2500" spc="5" dirty="0">
                <a:latin typeface="Georgia"/>
                <a:cs typeface="Georgia"/>
              </a:rPr>
              <a:t> </a:t>
            </a:r>
            <a:r>
              <a:rPr sz="2500" spc="-20" dirty="0">
                <a:latin typeface="Georgia"/>
                <a:cs typeface="Georgia"/>
              </a:rPr>
              <a:t>way</a:t>
            </a:r>
            <a:r>
              <a:rPr sz="2500" spc="-15" dirty="0">
                <a:latin typeface="Georgia"/>
                <a:cs typeface="Georgia"/>
              </a:rPr>
              <a:t>s</a:t>
            </a:r>
            <a:r>
              <a:rPr sz="2500" dirty="0">
                <a:latin typeface="Georgia"/>
                <a:cs typeface="Georgia"/>
              </a:rPr>
              <a:t> </a:t>
            </a:r>
            <a:r>
              <a:rPr lang="en-US" sz="2500" spc="-15" dirty="0" smtClean="0">
                <a:latin typeface="Georgia"/>
                <a:cs typeface="Georgia"/>
              </a:rPr>
              <a:t>that </a:t>
            </a:r>
            <a:r>
              <a:rPr sz="2500" spc="-15" dirty="0" smtClean="0">
                <a:latin typeface="Georgia"/>
                <a:cs typeface="Georgia"/>
              </a:rPr>
              <a:t>a</a:t>
            </a:r>
            <a:r>
              <a:rPr sz="2500" spc="-5" dirty="0" smtClean="0">
                <a:latin typeface="Georgia"/>
                <a:cs typeface="Georgia"/>
              </a:rPr>
              <a:t> </a:t>
            </a:r>
            <a:r>
              <a:rPr sz="2500" spc="-20" dirty="0">
                <a:latin typeface="Georgia"/>
                <a:cs typeface="Georgia"/>
              </a:rPr>
              <a:t>col</a:t>
            </a:r>
            <a:r>
              <a:rPr sz="2500" spc="-5" dirty="0">
                <a:latin typeface="Georgia"/>
                <a:cs typeface="Georgia"/>
              </a:rPr>
              <a:t>l</a:t>
            </a:r>
            <a:r>
              <a:rPr sz="2500" spc="-20" dirty="0">
                <a:latin typeface="Georgia"/>
                <a:cs typeface="Georgia"/>
              </a:rPr>
              <a:t>e</a:t>
            </a:r>
            <a:r>
              <a:rPr sz="2500" spc="-15" dirty="0">
                <a:latin typeface="Georgia"/>
                <a:cs typeface="Georgia"/>
              </a:rPr>
              <a:t>ge</a:t>
            </a:r>
            <a:r>
              <a:rPr sz="2500" spc="10" dirty="0">
                <a:latin typeface="Georgia"/>
                <a:cs typeface="Georgia"/>
              </a:rPr>
              <a:t> </a:t>
            </a:r>
            <a:r>
              <a:rPr sz="2500" spc="-20" dirty="0">
                <a:latin typeface="Georgia"/>
                <a:cs typeface="Georgia"/>
              </a:rPr>
              <a:t>degree</a:t>
            </a:r>
            <a:r>
              <a:rPr sz="2500" spc="-15" dirty="0">
                <a:latin typeface="Georgia"/>
                <a:cs typeface="Georgia"/>
              </a:rPr>
              <a:t> can</a:t>
            </a:r>
            <a:r>
              <a:rPr sz="2500" dirty="0">
                <a:latin typeface="Georgia"/>
                <a:cs typeface="Georgia"/>
              </a:rPr>
              <a:t> </a:t>
            </a:r>
            <a:r>
              <a:rPr sz="2500" spc="-20" dirty="0">
                <a:latin typeface="Georgia"/>
                <a:cs typeface="Georgia"/>
              </a:rPr>
              <a:t>pro</a:t>
            </a:r>
            <a:r>
              <a:rPr sz="2500" spc="-25" dirty="0">
                <a:latin typeface="Georgia"/>
                <a:cs typeface="Georgia"/>
              </a:rPr>
              <a:t>v</a:t>
            </a:r>
            <a:r>
              <a:rPr sz="2500" spc="-15" dirty="0">
                <a:latin typeface="Georgia"/>
                <a:cs typeface="Georgia"/>
              </a:rPr>
              <a:t>ide</a:t>
            </a:r>
            <a:r>
              <a:rPr sz="2500" spc="15" dirty="0">
                <a:latin typeface="Georgia"/>
                <a:cs typeface="Georgia"/>
              </a:rPr>
              <a:t> </a:t>
            </a:r>
            <a:r>
              <a:rPr sz="2500" spc="-20" dirty="0">
                <a:latin typeface="Georgia"/>
                <a:cs typeface="Georgia"/>
              </a:rPr>
              <a:t>mo</a:t>
            </a:r>
            <a:r>
              <a:rPr sz="2500" spc="-25" dirty="0">
                <a:latin typeface="Georgia"/>
                <a:cs typeface="Georgia"/>
              </a:rPr>
              <a:t>r</a:t>
            </a:r>
            <a:r>
              <a:rPr sz="2500" spc="-15" dirty="0">
                <a:latin typeface="Georgia"/>
                <a:cs typeface="Georgia"/>
              </a:rPr>
              <a:t>e</a:t>
            </a:r>
            <a:r>
              <a:rPr sz="2500" spc="10" dirty="0">
                <a:latin typeface="Georgia"/>
                <a:cs typeface="Georgia"/>
              </a:rPr>
              <a:t> </a:t>
            </a:r>
            <a:r>
              <a:rPr sz="2500" spc="-20" dirty="0">
                <a:latin typeface="Georgia"/>
                <a:cs typeface="Georgia"/>
              </a:rPr>
              <a:t>opportu</a:t>
            </a:r>
            <a:r>
              <a:rPr sz="2500" spc="-10" dirty="0">
                <a:latin typeface="Georgia"/>
                <a:cs typeface="Georgia"/>
              </a:rPr>
              <a:t>nitie</a:t>
            </a:r>
            <a:r>
              <a:rPr sz="2500" spc="-15" dirty="0">
                <a:latin typeface="Georgia"/>
                <a:cs typeface="Georgia"/>
              </a:rPr>
              <a:t>s</a:t>
            </a:r>
            <a:r>
              <a:rPr sz="2500" spc="5" dirty="0">
                <a:latin typeface="Georgia"/>
                <a:cs typeface="Georgia"/>
              </a:rPr>
              <a:t> </a:t>
            </a:r>
            <a:r>
              <a:rPr sz="2500" spc="-20" dirty="0">
                <a:latin typeface="Georgia"/>
                <a:cs typeface="Georgia"/>
              </a:rPr>
              <a:t>fo</a:t>
            </a:r>
            <a:r>
              <a:rPr sz="2500" spc="-15" dirty="0">
                <a:latin typeface="Georgia"/>
                <a:cs typeface="Georgia"/>
              </a:rPr>
              <a:t>r</a:t>
            </a:r>
            <a:r>
              <a:rPr sz="2500" spc="5" dirty="0">
                <a:latin typeface="Georgia"/>
                <a:cs typeface="Georgia"/>
              </a:rPr>
              <a:t> </a:t>
            </a:r>
            <a:r>
              <a:rPr sz="2500" spc="-20" dirty="0">
                <a:latin typeface="Georgia"/>
                <a:cs typeface="Georgia"/>
              </a:rPr>
              <a:t>graduat</a:t>
            </a:r>
            <a:r>
              <a:rPr sz="2500" spc="-5" dirty="0">
                <a:latin typeface="Georgia"/>
                <a:cs typeface="Georgia"/>
              </a:rPr>
              <a:t>e</a:t>
            </a:r>
            <a:r>
              <a:rPr sz="2500" spc="-15" dirty="0">
                <a:latin typeface="Georgia"/>
                <a:cs typeface="Georgia"/>
              </a:rPr>
              <a:t>s</a:t>
            </a:r>
            <a:r>
              <a:rPr sz="2500" spc="5" dirty="0">
                <a:latin typeface="Georgia"/>
                <a:cs typeface="Georgia"/>
              </a:rPr>
              <a:t> </a:t>
            </a:r>
            <a:r>
              <a:rPr sz="2500" spc="-20" dirty="0">
                <a:latin typeface="Georgia"/>
                <a:cs typeface="Georgia"/>
              </a:rPr>
              <a:t>becaus</a:t>
            </a:r>
            <a:r>
              <a:rPr sz="2500" spc="-15" dirty="0">
                <a:latin typeface="Georgia"/>
                <a:cs typeface="Georgia"/>
              </a:rPr>
              <a:t>e</a:t>
            </a:r>
            <a:r>
              <a:rPr sz="2500" spc="10" dirty="0">
                <a:latin typeface="Georgia"/>
                <a:cs typeface="Georgia"/>
              </a:rPr>
              <a:t> </a:t>
            </a:r>
            <a:r>
              <a:rPr sz="2500" spc="-20" dirty="0">
                <a:latin typeface="Georgia"/>
                <a:cs typeface="Georgia"/>
              </a:rPr>
              <a:t>the</a:t>
            </a:r>
            <a:r>
              <a:rPr sz="2500" spc="-15" dirty="0">
                <a:latin typeface="Georgia"/>
                <a:cs typeface="Georgia"/>
              </a:rPr>
              <a:t> job</a:t>
            </a:r>
            <a:r>
              <a:rPr sz="2500" spc="-5" dirty="0">
                <a:latin typeface="Georgia"/>
                <a:cs typeface="Georgia"/>
              </a:rPr>
              <a:t> </a:t>
            </a:r>
            <a:r>
              <a:rPr sz="2500" spc="-35" dirty="0">
                <a:latin typeface="Georgia"/>
                <a:cs typeface="Georgia"/>
              </a:rPr>
              <a:t>w</a:t>
            </a:r>
            <a:r>
              <a:rPr sz="2500" spc="-20" dirty="0">
                <a:latin typeface="Georgia"/>
                <a:cs typeface="Georgia"/>
              </a:rPr>
              <a:t>ou</a:t>
            </a:r>
            <a:r>
              <a:rPr sz="2500" spc="-5" dirty="0">
                <a:latin typeface="Georgia"/>
                <a:cs typeface="Georgia"/>
              </a:rPr>
              <a:t>l</a:t>
            </a:r>
            <a:r>
              <a:rPr sz="2500" spc="-15" dirty="0">
                <a:latin typeface="Georgia"/>
                <a:cs typeface="Georgia"/>
              </a:rPr>
              <a:t>d</a:t>
            </a:r>
            <a:r>
              <a:rPr sz="2500" spc="-5" dirty="0">
                <a:latin typeface="Georgia"/>
                <a:cs typeface="Georgia"/>
              </a:rPr>
              <a:t> </a:t>
            </a:r>
            <a:r>
              <a:rPr sz="2500" spc="-15" dirty="0">
                <a:latin typeface="Georgia"/>
                <a:cs typeface="Georgia"/>
              </a:rPr>
              <a:t>ha</a:t>
            </a:r>
            <a:r>
              <a:rPr sz="2500" spc="-25" dirty="0">
                <a:latin typeface="Georgia"/>
                <a:cs typeface="Georgia"/>
              </a:rPr>
              <a:t>v</a:t>
            </a:r>
            <a:r>
              <a:rPr sz="2500" spc="-15" dirty="0">
                <a:latin typeface="Georgia"/>
                <a:cs typeface="Georgia"/>
              </a:rPr>
              <a:t>e</a:t>
            </a:r>
            <a:r>
              <a:rPr sz="2500" spc="-5" dirty="0">
                <a:latin typeface="Georgia"/>
                <a:cs typeface="Georgia"/>
              </a:rPr>
              <a:t> </a:t>
            </a:r>
            <a:r>
              <a:rPr sz="2500" spc="-20" dirty="0">
                <a:latin typeface="Georgia"/>
                <a:cs typeface="Georgia"/>
              </a:rPr>
              <a:t>be</a:t>
            </a:r>
            <a:r>
              <a:rPr sz="2500" spc="-10" dirty="0">
                <a:latin typeface="Georgia"/>
                <a:cs typeface="Georgia"/>
              </a:rPr>
              <a:t>e</a:t>
            </a:r>
            <a:r>
              <a:rPr sz="2500" spc="-15" dirty="0">
                <a:latin typeface="Georgia"/>
                <a:cs typeface="Georgia"/>
              </a:rPr>
              <a:t>n</a:t>
            </a:r>
            <a:r>
              <a:rPr sz="2500" spc="5" dirty="0">
                <a:latin typeface="Georgia"/>
                <a:cs typeface="Georgia"/>
              </a:rPr>
              <a:t> </a:t>
            </a:r>
            <a:r>
              <a:rPr sz="2500" spc="-20" dirty="0">
                <a:latin typeface="Georgia"/>
                <a:cs typeface="Georgia"/>
              </a:rPr>
              <a:t>hi</a:t>
            </a:r>
            <a:r>
              <a:rPr sz="2500" spc="-15" dirty="0">
                <a:latin typeface="Georgia"/>
                <a:cs typeface="Georgia"/>
              </a:rPr>
              <a:t>s</a:t>
            </a:r>
            <a:r>
              <a:rPr sz="2500" spc="10" dirty="0">
                <a:latin typeface="Georgia"/>
                <a:cs typeface="Georgia"/>
              </a:rPr>
              <a:t> </a:t>
            </a:r>
            <a:r>
              <a:rPr sz="2500" spc="-10" dirty="0">
                <a:latin typeface="Georgia"/>
                <a:cs typeface="Georgia"/>
              </a:rPr>
              <a:t>if</a:t>
            </a:r>
            <a:r>
              <a:rPr sz="2500" dirty="0">
                <a:latin typeface="Georgia"/>
                <a:cs typeface="Georgia"/>
              </a:rPr>
              <a:t> </a:t>
            </a:r>
            <a:r>
              <a:rPr sz="2500" spc="-20" dirty="0">
                <a:latin typeface="Georgia"/>
                <a:cs typeface="Georgia"/>
              </a:rPr>
              <a:t>h</a:t>
            </a:r>
            <a:r>
              <a:rPr sz="2500" spc="-15" dirty="0">
                <a:latin typeface="Georgia"/>
                <a:cs typeface="Georgia"/>
              </a:rPr>
              <a:t>e</a:t>
            </a:r>
            <a:r>
              <a:rPr sz="2500" spc="-5" dirty="0">
                <a:latin typeface="Georgia"/>
                <a:cs typeface="Georgia"/>
              </a:rPr>
              <a:t> </a:t>
            </a:r>
            <a:r>
              <a:rPr sz="2500" spc="-20" dirty="0">
                <a:latin typeface="Georgia"/>
                <a:cs typeface="Georgia"/>
              </a:rPr>
              <a:t>ha</a:t>
            </a:r>
            <a:r>
              <a:rPr sz="2500" spc="-15" dirty="0">
                <a:latin typeface="Georgia"/>
                <a:cs typeface="Georgia"/>
              </a:rPr>
              <a:t>d</a:t>
            </a:r>
            <a:r>
              <a:rPr sz="2500" spc="5" dirty="0">
                <a:latin typeface="Georgia"/>
                <a:cs typeface="Georgia"/>
              </a:rPr>
              <a:t> </a:t>
            </a:r>
            <a:r>
              <a:rPr sz="2500" spc="-15" dirty="0">
                <a:latin typeface="Georgia"/>
                <a:cs typeface="Georgia"/>
              </a:rPr>
              <a:t>any</a:t>
            </a:r>
            <a:r>
              <a:rPr sz="2500" spc="-5" dirty="0">
                <a:latin typeface="Georgia"/>
                <a:cs typeface="Georgia"/>
              </a:rPr>
              <a:t> </a:t>
            </a:r>
            <a:r>
              <a:rPr sz="2500" spc="-25" dirty="0">
                <a:latin typeface="Georgia"/>
                <a:cs typeface="Georgia"/>
              </a:rPr>
              <a:t>k</a:t>
            </a:r>
            <a:r>
              <a:rPr sz="2500" spc="-15" dirty="0">
                <a:latin typeface="Georgia"/>
                <a:cs typeface="Georgia"/>
              </a:rPr>
              <a:t>ind</a:t>
            </a:r>
            <a:r>
              <a:rPr sz="2500" spc="15" dirty="0">
                <a:latin typeface="Georgia"/>
                <a:cs typeface="Georgia"/>
              </a:rPr>
              <a:t> </a:t>
            </a:r>
            <a:r>
              <a:rPr sz="2500" spc="-20" dirty="0">
                <a:latin typeface="Georgia"/>
                <a:cs typeface="Georgia"/>
              </a:rPr>
              <a:t>o</a:t>
            </a:r>
            <a:r>
              <a:rPr sz="2500" spc="-10" dirty="0">
                <a:latin typeface="Georgia"/>
                <a:cs typeface="Georgia"/>
              </a:rPr>
              <a:t>f</a:t>
            </a:r>
            <a:r>
              <a:rPr sz="2500" spc="5" dirty="0">
                <a:latin typeface="Georgia"/>
                <a:cs typeface="Georgia"/>
              </a:rPr>
              <a:t> </a:t>
            </a:r>
            <a:r>
              <a:rPr sz="2500" spc="-20" dirty="0" smtClean="0">
                <a:latin typeface="Georgia"/>
                <a:cs typeface="Georgia"/>
              </a:rPr>
              <a:t>degre</a:t>
            </a:r>
            <a:r>
              <a:rPr sz="2500" spc="-10" dirty="0" smtClean="0">
                <a:latin typeface="Georgia"/>
                <a:cs typeface="Georgia"/>
              </a:rPr>
              <a:t>e.</a:t>
            </a:r>
            <a:r>
              <a:rPr lang="en-US" sz="2500" spc="-10" dirty="0" smtClean="0">
                <a:latin typeface="Georgia"/>
                <a:cs typeface="Georgia"/>
              </a:rPr>
              <a:t> </a:t>
            </a:r>
            <a:r>
              <a:rPr sz="2500" spc="-20" dirty="0" smtClean="0">
                <a:latin typeface="Georgia"/>
                <a:cs typeface="Georgia"/>
              </a:rPr>
              <a:t>Ultimate</a:t>
            </a:r>
            <a:r>
              <a:rPr sz="2500" dirty="0" smtClean="0">
                <a:latin typeface="Georgia"/>
                <a:cs typeface="Georgia"/>
              </a:rPr>
              <a:t>l</a:t>
            </a:r>
            <a:r>
              <a:rPr sz="2500" spc="-20" dirty="0" smtClean="0">
                <a:latin typeface="Georgia"/>
                <a:cs typeface="Georgia"/>
              </a:rPr>
              <a:t>y</a:t>
            </a:r>
            <a:r>
              <a:rPr sz="2500" spc="-10" dirty="0">
                <a:latin typeface="Georgia"/>
                <a:cs typeface="Georgia"/>
              </a:rPr>
              <a:t>,</a:t>
            </a:r>
            <a:r>
              <a:rPr sz="2500" spc="-25" dirty="0">
                <a:latin typeface="Georgia"/>
                <a:cs typeface="Georgia"/>
              </a:rPr>
              <a:t> </a:t>
            </a:r>
            <a:r>
              <a:rPr sz="2500" spc="-20" dirty="0">
                <a:latin typeface="Georgia"/>
                <a:cs typeface="Georgia"/>
              </a:rPr>
              <a:t>thes</a:t>
            </a:r>
            <a:r>
              <a:rPr sz="2500" spc="-15" dirty="0">
                <a:latin typeface="Georgia"/>
                <a:cs typeface="Georgia"/>
              </a:rPr>
              <a:t>e</a:t>
            </a:r>
            <a:r>
              <a:rPr sz="2500" spc="5" dirty="0">
                <a:latin typeface="Georgia"/>
                <a:cs typeface="Georgia"/>
              </a:rPr>
              <a:t> </a:t>
            </a:r>
            <a:r>
              <a:rPr sz="2500" spc="-20" dirty="0">
                <a:latin typeface="Georgia"/>
                <a:cs typeface="Georgia"/>
              </a:rPr>
              <a:t>oppo</a:t>
            </a:r>
            <a:r>
              <a:rPr sz="2500" spc="-30" dirty="0">
                <a:latin typeface="Georgia"/>
                <a:cs typeface="Georgia"/>
              </a:rPr>
              <a:t>r</a:t>
            </a:r>
            <a:r>
              <a:rPr sz="2500" spc="-20" dirty="0">
                <a:latin typeface="Georgia"/>
                <a:cs typeface="Georgia"/>
              </a:rPr>
              <a:t>tuniti</a:t>
            </a:r>
            <a:r>
              <a:rPr sz="2500" spc="-5" dirty="0">
                <a:latin typeface="Georgia"/>
                <a:cs typeface="Georgia"/>
              </a:rPr>
              <a:t>e</a:t>
            </a:r>
            <a:r>
              <a:rPr sz="2500" spc="-15" dirty="0">
                <a:latin typeface="Georgia"/>
                <a:cs typeface="Georgia"/>
              </a:rPr>
              <a:t>s</a:t>
            </a:r>
            <a:r>
              <a:rPr sz="2500" spc="-5" dirty="0">
                <a:latin typeface="Georgia"/>
                <a:cs typeface="Georgia"/>
              </a:rPr>
              <a:t> </a:t>
            </a:r>
            <a:r>
              <a:rPr sz="2500" spc="-20" dirty="0">
                <a:latin typeface="Georgia"/>
                <a:cs typeface="Georgia"/>
              </a:rPr>
              <a:t>outweig</a:t>
            </a:r>
            <a:r>
              <a:rPr sz="2500" spc="-15" dirty="0">
                <a:latin typeface="Georgia"/>
                <a:cs typeface="Georgia"/>
              </a:rPr>
              <a:t>h</a:t>
            </a:r>
            <a:r>
              <a:rPr sz="2500" spc="5" dirty="0">
                <a:latin typeface="Georgia"/>
                <a:cs typeface="Georgia"/>
              </a:rPr>
              <a:t> </a:t>
            </a:r>
            <a:r>
              <a:rPr sz="2500" spc="-20" dirty="0">
                <a:latin typeface="Georgia"/>
                <a:cs typeface="Georgia"/>
              </a:rPr>
              <a:t>th</a:t>
            </a:r>
            <a:r>
              <a:rPr sz="2500" spc="-15" dirty="0">
                <a:latin typeface="Georgia"/>
                <a:cs typeface="Georgia"/>
              </a:rPr>
              <a:t>e</a:t>
            </a:r>
            <a:r>
              <a:rPr sz="2500" dirty="0">
                <a:latin typeface="Georgia"/>
                <a:cs typeface="Georgia"/>
              </a:rPr>
              <a:t> </a:t>
            </a:r>
            <a:r>
              <a:rPr sz="2500" spc="-20" dirty="0">
                <a:latin typeface="Georgia"/>
                <a:cs typeface="Georgia"/>
              </a:rPr>
              <a:t>hig</a:t>
            </a:r>
            <a:r>
              <a:rPr sz="2500" spc="-15" dirty="0">
                <a:latin typeface="Georgia"/>
                <a:cs typeface="Georgia"/>
              </a:rPr>
              <a:t>h</a:t>
            </a:r>
            <a:r>
              <a:rPr sz="2500" spc="-5" dirty="0">
                <a:latin typeface="Georgia"/>
                <a:cs typeface="Georgia"/>
              </a:rPr>
              <a:t> </a:t>
            </a:r>
            <a:r>
              <a:rPr sz="2500" spc="-30" dirty="0">
                <a:latin typeface="Georgia"/>
                <a:cs typeface="Georgia"/>
              </a:rPr>
              <a:t>c</a:t>
            </a:r>
            <a:r>
              <a:rPr sz="2500" spc="-20" dirty="0">
                <a:latin typeface="Georgia"/>
                <a:cs typeface="Georgia"/>
              </a:rPr>
              <a:t>os</a:t>
            </a:r>
            <a:r>
              <a:rPr sz="2500" spc="-10" dirty="0">
                <a:latin typeface="Georgia"/>
                <a:cs typeface="Georgia"/>
              </a:rPr>
              <a:t>t</a:t>
            </a:r>
            <a:r>
              <a:rPr sz="2500" spc="5" dirty="0">
                <a:latin typeface="Georgia"/>
                <a:cs typeface="Georgia"/>
              </a:rPr>
              <a:t> </a:t>
            </a:r>
            <a:r>
              <a:rPr sz="2500" spc="-20" dirty="0" smtClean="0">
                <a:latin typeface="Georgia"/>
                <a:cs typeface="Georgia"/>
              </a:rPr>
              <a:t>of</a:t>
            </a:r>
            <a:r>
              <a:rPr lang="en-US" sz="2500" spc="-20" dirty="0" smtClean="0">
                <a:latin typeface="Georgia"/>
                <a:cs typeface="Georgia"/>
              </a:rPr>
              <a:t> </a:t>
            </a:r>
            <a:r>
              <a:rPr sz="2500" spc="-15" dirty="0" smtClean="0">
                <a:latin typeface="Georgia"/>
                <a:cs typeface="Georgia"/>
              </a:rPr>
              <a:t>tuition</a:t>
            </a:r>
            <a:r>
              <a:rPr sz="2500" spc="-15" dirty="0">
                <a:latin typeface="Georgia"/>
                <a:cs typeface="Georgia"/>
              </a:rPr>
              <a:t>.</a:t>
            </a:r>
            <a:endParaRPr sz="2500" dirty="0">
              <a:latin typeface="Georgia"/>
              <a:cs typeface="Georgi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10310">
              <a:lnSpc>
                <a:spcPct val="100000"/>
              </a:lnSpc>
            </a:pPr>
            <a:r>
              <a:rPr spc="-5" dirty="0"/>
              <a:t>Suppor</a:t>
            </a:r>
            <a:r>
              <a:rPr dirty="0"/>
              <a:t>t</a:t>
            </a:r>
            <a:r>
              <a:rPr spc="-5" dirty="0"/>
              <a:t> </a:t>
            </a:r>
            <a:r>
              <a:rPr dirty="0"/>
              <a:t>Paragr</a:t>
            </a:r>
            <a:r>
              <a:rPr spc="5" dirty="0"/>
              <a:t>a</a:t>
            </a:r>
            <a:r>
              <a:rPr spc="-5" dirty="0"/>
              <a:t>p</a:t>
            </a:r>
            <a:r>
              <a:rPr dirty="0"/>
              <a:t>h</a:t>
            </a:r>
            <a:r>
              <a:rPr spc="-25" dirty="0"/>
              <a:t> </a:t>
            </a:r>
            <a:r>
              <a:rPr dirty="0"/>
              <a:t>A</a:t>
            </a:r>
            <a:r>
              <a:rPr spc="-10" dirty="0"/>
              <a:t>n</a:t>
            </a:r>
            <a:r>
              <a:rPr dirty="0"/>
              <a:t>alyzed</a:t>
            </a:r>
          </a:p>
        </p:txBody>
      </p:sp>
      <p:sp>
        <p:nvSpPr>
          <p:cNvPr id="3" name="object 3"/>
          <p:cNvSpPr txBox="1"/>
          <p:nvPr/>
        </p:nvSpPr>
        <p:spPr>
          <a:xfrm>
            <a:off x="533400" y="1574423"/>
            <a:ext cx="8180942" cy="1072088"/>
          </a:xfrm>
          <a:prstGeom prst="rect">
            <a:avLst/>
          </a:prstGeom>
        </p:spPr>
        <p:txBody>
          <a:bodyPr vert="horz" wrap="square" lIns="0" tIns="0" rIns="0" bIns="0" rtlCol="0">
            <a:spAutoFit/>
          </a:bodyPr>
          <a:lstStyle/>
          <a:p>
            <a:pPr marL="12700">
              <a:lnSpc>
                <a:spcPts val="3080"/>
              </a:lnSpc>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fir</a:t>
            </a:r>
            <a:r>
              <a:rPr sz="2700" b="1" spc="-10" dirty="0">
                <a:solidFill>
                  <a:srgbClr val="D16248"/>
                </a:solidFill>
                <a:latin typeface="Georgia"/>
                <a:cs typeface="Georgia"/>
              </a:rPr>
              <a:t>s</a:t>
            </a:r>
            <a:r>
              <a:rPr sz="2700" b="1" dirty="0">
                <a:solidFill>
                  <a:srgbClr val="D16248"/>
                </a:solidFill>
                <a:latin typeface="Georgia"/>
                <a:cs typeface="Georgia"/>
              </a:rPr>
              <a:t>t</a:t>
            </a:r>
            <a:r>
              <a:rPr sz="2700" b="1" spc="-5" dirty="0">
                <a:solidFill>
                  <a:srgbClr val="D16248"/>
                </a:solidFill>
                <a:latin typeface="Georgia"/>
                <a:cs typeface="Georgia"/>
              </a:rPr>
              <a:t> </a:t>
            </a:r>
            <a:r>
              <a:rPr sz="2700" b="1" dirty="0">
                <a:solidFill>
                  <a:srgbClr val="D16248"/>
                </a:solidFill>
                <a:latin typeface="Georgia"/>
                <a:cs typeface="Georgia"/>
              </a:rPr>
              <a:t>sen</a:t>
            </a:r>
            <a:r>
              <a:rPr sz="2700" b="1" spc="-15" dirty="0">
                <a:solidFill>
                  <a:srgbClr val="D16248"/>
                </a:solidFill>
                <a:latin typeface="Georgia"/>
                <a:cs typeface="Georgia"/>
              </a:rPr>
              <a:t>t</a:t>
            </a:r>
            <a:r>
              <a:rPr sz="2700" b="1" dirty="0">
                <a:solidFill>
                  <a:srgbClr val="D16248"/>
                </a:solidFill>
                <a:latin typeface="Georgia"/>
                <a:cs typeface="Georgia"/>
              </a:rPr>
              <a:t>ence</a:t>
            </a:r>
            <a:r>
              <a:rPr sz="2700" b="1" spc="25" dirty="0">
                <a:solidFill>
                  <a:srgbClr val="D16248"/>
                </a:solidFill>
                <a:latin typeface="Georgia"/>
                <a:cs typeface="Georgia"/>
              </a:rPr>
              <a:t> </a:t>
            </a:r>
            <a:r>
              <a:rPr sz="2700" dirty="0">
                <a:latin typeface="Georgia"/>
                <a:cs typeface="Georgia"/>
              </a:rPr>
              <a:t>an</a:t>
            </a:r>
            <a:r>
              <a:rPr sz="2700" spc="-10" dirty="0">
                <a:latin typeface="Georgia"/>
                <a:cs typeface="Georgia"/>
              </a:rPr>
              <a:t>n</a:t>
            </a:r>
            <a:r>
              <a:rPr sz="2700" spc="-5" dirty="0">
                <a:latin typeface="Georgia"/>
                <a:cs typeface="Georgia"/>
              </a:rPr>
              <a:t>o</a:t>
            </a:r>
            <a:r>
              <a:rPr sz="2700" spc="-15" dirty="0">
                <a:latin typeface="Georgia"/>
                <a:cs typeface="Georgia"/>
              </a:rPr>
              <a:t>u</a:t>
            </a:r>
            <a:r>
              <a:rPr sz="2700" dirty="0">
                <a:latin typeface="Georgia"/>
                <a:cs typeface="Georgia"/>
              </a:rPr>
              <a:t>nces</a:t>
            </a:r>
            <a:r>
              <a:rPr sz="2700" spc="-5" dirty="0">
                <a:latin typeface="Georgia"/>
                <a:cs typeface="Georgia"/>
              </a:rPr>
              <a:t> th</a:t>
            </a:r>
            <a:r>
              <a:rPr sz="2700" dirty="0">
                <a:latin typeface="Georgia"/>
                <a:cs typeface="Georgia"/>
              </a:rPr>
              <a:t>e</a:t>
            </a:r>
            <a:r>
              <a:rPr sz="2700" spc="5" dirty="0">
                <a:latin typeface="Georgia"/>
                <a:cs typeface="Georgia"/>
              </a:rPr>
              <a:t> </a:t>
            </a:r>
            <a:r>
              <a:rPr sz="2700" spc="-5" dirty="0">
                <a:latin typeface="Georgia"/>
                <a:cs typeface="Georgia"/>
              </a:rPr>
              <a:t>pa</a:t>
            </a:r>
            <a:r>
              <a:rPr sz="2700" spc="-10" dirty="0">
                <a:latin typeface="Georgia"/>
                <a:cs typeface="Georgia"/>
              </a:rPr>
              <a:t>r</a:t>
            </a:r>
            <a:r>
              <a:rPr sz="2700" dirty="0">
                <a:latin typeface="Georgia"/>
                <a:cs typeface="Georgia"/>
              </a:rPr>
              <a:t>agr</a:t>
            </a:r>
            <a:r>
              <a:rPr sz="2700" spc="-15" dirty="0">
                <a:latin typeface="Georgia"/>
                <a:cs typeface="Georgia"/>
              </a:rPr>
              <a:t>a</a:t>
            </a:r>
            <a:r>
              <a:rPr sz="2700" spc="-5" dirty="0">
                <a:latin typeface="Georgia"/>
                <a:cs typeface="Georgia"/>
              </a:rPr>
              <a:t>p</a:t>
            </a:r>
            <a:r>
              <a:rPr sz="2700" dirty="0">
                <a:latin typeface="Georgia"/>
                <a:cs typeface="Georgia"/>
              </a:rPr>
              <a:t>h </a:t>
            </a:r>
            <a:r>
              <a:rPr sz="2700" spc="-5" dirty="0">
                <a:latin typeface="Georgia"/>
                <a:cs typeface="Georgia"/>
              </a:rPr>
              <a:t>topic</a:t>
            </a:r>
            <a:endParaRPr sz="2700" dirty="0">
              <a:latin typeface="Georgia"/>
              <a:cs typeface="Georgia"/>
            </a:endParaRPr>
          </a:p>
          <a:p>
            <a:pPr marL="12700">
              <a:lnSpc>
                <a:spcPts val="3080"/>
              </a:lnSpc>
            </a:pPr>
            <a:r>
              <a:rPr sz="2700" dirty="0">
                <a:latin typeface="Georgia"/>
                <a:cs typeface="Georgia"/>
              </a:rPr>
              <a:t>and</a:t>
            </a:r>
            <a:r>
              <a:rPr sz="2700" spc="-10" dirty="0">
                <a:latin typeface="Georgia"/>
                <a:cs typeface="Georgia"/>
              </a:rPr>
              <a:t> </a:t>
            </a:r>
            <a:r>
              <a:rPr sz="2700" dirty="0">
                <a:latin typeface="Georgia"/>
                <a:cs typeface="Georgia"/>
              </a:rPr>
              <a:t>rel</a:t>
            </a:r>
            <a:r>
              <a:rPr sz="2700" spc="-10" dirty="0">
                <a:latin typeface="Georgia"/>
                <a:cs typeface="Georgia"/>
              </a:rPr>
              <a:t>a</a:t>
            </a:r>
            <a:r>
              <a:rPr sz="2700" dirty="0">
                <a:latin typeface="Georgia"/>
                <a:cs typeface="Georgia"/>
              </a:rPr>
              <a:t>t</a:t>
            </a:r>
            <a:r>
              <a:rPr sz="2700" spc="5" dirty="0">
                <a:latin typeface="Georgia"/>
                <a:cs typeface="Georgia"/>
              </a:rPr>
              <a:t>e</a:t>
            </a:r>
            <a:r>
              <a:rPr sz="2700" dirty="0">
                <a:latin typeface="Georgia"/>
                <a:cs typeface="Georgia"/>
              </a:rPr>
              <a:t>s it to the essay’s</a:t>
            </a:r>
            <a:r>
              <a:rPr sz="2700" spc="-20" dirty="0">
                <a:latin typeface="Georgia"/>
                <a:cs typeface="Georgia"/>
              </a:rPr>
              <a:t> </a:t>
            </a:r>
            <a:r>
              <a:rPr sz="2700" dirty="0">
                <a:latin typeface="Georgia"/>
                <a:cs typeface="Georgia"/>
              </a:rPr>
              <a:t>th</a:t>
            </a:r>
            <a:r>
              <a:rPr sz="2700" spc="5" dirty="0">
                <a:latin typeface="Georgia"/>
                <a:cs typeface="Georgia"/>
              </a:rPr>
              <a:t>e</a:t>
            </a:r>
            <a:r>
              <a:rPr sz="2700" dirty="0">
                <a:latin typeface="Georgia"/>
                <a:cs typeface="Georgia"/>
              </a:rPr>
              <a:t>me.</a:t>
            </a:r>
          </a:p>
          <a:p>
            <a:pPr>
              <a:lnSpc>
                <a:spcPct val="100000"/>
              </a:lnSpc>
              <a:spcBef>
                <a:spcPts val="1"/>
              </a:spcBef>
            </a:pPr>
            <a:endParaRPr dirty="0">
              <a:latin typeface="Times New Roman"/>
              <a:cs typeface="Times New Roman"/>
            </a:endParaRPr>
          </a:p>
        </p:txBody>
      </p:sp>
      <p:sp>
        <p:nvSpPr>
          <p:cNvPr id="4" name="TextBox 3"/>
          <p:cNvSpPr txBox="1"/>
          <p:nvPr/>
        </p:nvSpPr>
        <p:spPr>
          <a:xfrm>
            <a:off x="533400" y="3048000"/>
            <a:ext cx="8229600" cy="3170099"/>
          </a:xfrm>
          <a:prstGeom prst="rect">
            <a:avLst/>
          </a:prstGeom>
          <a:noFill/>
        </p:spPr>
        <p:txBody>
          <a:bodyPr wrap="square" rtlCol="0">
            <a:spAutoFit/>
          </a:bodyPr>
          <a:lstStyle/>
          <a:p>
            <a:pPr marL="12700" marR="5080">
              <a:tabLst>
                <a:tab pos="7703820" algn="l"/>
              </a:tabLst>
            </a:pPr>
            <a:r>
              <a:rPr lang="en-US" sz="2000" i="1" dirty="0" smtClean="0">
                <a:latin typeface="Georgia"/>
                <a:cs typeface="Georgia"/>
              </a:rPr>
              <a:t>S</a:t>
            </a:r>
            <a:r>
              <a:rPr lang="en-US" sz="2000" i="1" spc="5" dirty="0" smtClean="0">
                <a:latin typeface="Georgia"/>
                <a:cs typeface="Georgia"/>
              </a:rPr>
              <a:t>o</a:t>
            </a:r>
            <a:r>
              <a:rPr lang="en-US" sz="2000" i="1" spc="-5" dirty="0" smtClean="0">
                <a:latin typeface="Georgia"/>
                <a:cs typeface="Georgia"/>
              </a:rPr>
              <a:t>me type</a:t>
            </a:r>
            <a:r>
              <a:rPr lang="en-US" sz="2000" i="1" dirty="0" smtClean="0">
                <a:latin typeface="Georgia"/>
                <a:cs typeface="Georgia"/>
              </a:rPr>
              <a:t>s </a:t>
            </a:r>
            <a:r>
              <a:rPr lang="en-US" sz="2000" i="1" spc="-5" dirty="0" smtClean="0">
                <a:latin typeface="Georgia"/>
                <a:cs typeface="Georgia"/>
              </a:rPr>
              <a:t>o</a:t>
            </a:r>
            <a:r>
              <a:rPr lang="en-US" sz="2000" i="1" dirty="0" smtClean="0">
                <a:latin typeface="Georgia"/>
                <a:cs typeface="Georgia"/>
              </a:rPr>
              <a:t>f em</a:t>
            </a:r>
            <a:r>
              <a:rPr lang="en-US" sz="2000" i="1" spc="5" dirty="0" smtClean="0">
                <a:latin typeface="Georgia"/>
                <a:cs typeface="Georgia"/>
              </a:rPr>
              <a:t>p</a:t>
            </a:r>
            <a:r>
              <a:rPr lang="en-US" sz="2000" i="1" spc="-5" dirty="0" smtClean="0">
                <a:latin typeface="Georgia"/>
                <a:cs typeface="Georgia"/>
              </a:rPr>
              <a:t>l</a:t>
            </a:r>
            <a:r>
              <a:rPr lang="en-US" sz="2000" i="1" spc="5" dirty="0" smtClean="0">
                <a:latin typeface="Georgia"/>
                <a:cs typeface="Georgia"/>
              </a:rPr>
              <a:t>o</a:t>
            </a:r>
            <a:r>
              <a:rPr lang="en-US" sz="2000" i="1" spc="-10" dirty="0" smtClean="0">
                <a:latin typeface="Georgia"/>
                <a:cs typeface="Georgia"/>
              </a:rPr>
              <a:t>y</a:t>
            </a:r>
            <a:r>
              <a:rPr lang="en-US" sz="2000" i="1" spc="-5" dirty="0" smtClean="0">
                <a:latin typeface="Georgia"/>
                <a:cs typeface="Georgia"/>
              </a:rPr>
              <a:t>me</a:t>
            </a:r>
            <a:r>
              <a:rPr lang="en-US" sz="2000" i="1" spc="5" dirty="0" smtClean="0">
                <a:latin typeface="Georgia"/>
                <a:cs typeface="Georgia"/>
              </a:rPr>
              <a:t>n</a:t>
            </a:r>
            <a:r>
              <a:rPr lang="en-US" sz="2000" i="1" dirty="0" smtClean="0">
                <a:latin typeface="Georgia"/>
                <a:cs typeface="Georgia"/>
              </a:rPr>
              <a:t>t</a:t>
            </a:r>
            <a:r>
              <a:rPr lang="en-US" sz="2000" i="1" spc="-30" dirty="0" smtClean="0">
                <a:latin typeface="Georgia"/>
                <a:cs typeface="Georgia"/>
              </a:rPr>
              <a:t> </a:t>
            </a:r>
            <a:r>
              <a:rPr lang="en-US" sz="2000" i="1" spc="-5" dirty="0" smtClean="0">
                <a:latin typeface="Georgia"/>
                <a:cs typeface="Georgia"/>
              </a:rPr>
              <a:t>si</a:t>
            </a:r>
            <a:r>
              <a:rPr lang="en-US" sz="2000" i="1" dirty="0" smtClean="0">
                <a:latin typeface="Georgia"/>
                <a:cs typeface="Georgia"/>
              </a:rPr>
              <a:t>m</a:t>
            </a:r>
            <a:r>
              <a:rPr lang="en-US" sz="2000" i="1" spc="-5" dirty="0" smtClean="0">
                <a:latin typeface="Georgia"/>
                <a:cs typeface="Georgia"/>
              </a:rPr>
              <a:t>p</a:t>
            </a:r>
            <a:r>
              <a:rPr lang="en-US" sz="2000" i="1" spc="5" dirty="0" smtClean="0">
                <a:latin typeface="Georgia"/>
                <a:cs typeface="Georgia"/>
              </a:rPr>
              <a:t>l</a:t>
            </a:r>
            <a:r>
              <a:rPr lang="en-US" sz="2000" i="1" dirty="0" smtClean="0">
                <a:latin typeface="Georgia"/>
                <a:cs typeface="Georgia"/>
              </a:rPr>
              <a:t>y </a:t>
            </a:r>
            <a:r>
              <a:rPr lang="en-US" sz="2000" i="1" spc="-5" dirty="0" smtClean="0">
                <a:latin typeface="Georgia"/>
                <a:cs typeface="Georgia"/>
              </a:rPr>
              <a:t>re</a:t>
            </a:r>
            <a:r>
              <a:rPr lang="en-US" sz="2000" i="1" spc="5" dirty="0" smtClean="0">
                <a:latin typeface="Georgia"/>
                <a:cs typeface="Georgia"/>
              </a:rPr>
              <a:t>q</a:t>
            </a:r>
            <a:r>
              <a:rPr lang="en-US" sz="2000" i="1" spc="-5" dirty="0" smtClean="0">
                <a:latin typeface="Georgia"/>
                <a:cs typeface="Georgia"/>
              </a:rPr>
              <a:t>uir</a:t>
            </a:r>
            <a:r>
              <a:rPr lang="en-US" sz="2000" i="1" dirty="0" smtClean="0">
                <a:latin typeface="Georgia"/>
                <a:cs typeface="Georgia"/>
              </a:rPr>
              <a:t>e</a:t>
            </a:r>
            <a:r>
              <a:rPr lang="en-US" sz="2000" i="1" spc="-10" dirty="0" smtClean="0">
                <a:latin typeface="Georgia"/>
                <a:cs typeface="Georgia"/>
              </a:rPr>
              <a:t> </a:t>
            </a:r>
            <a:r>
              <a:rPr lang="en-US" sz="2000" i="1" dirty="0" smtClean="0">
                <a:latin typeface="Georgia"/>
                <a:cs typeface="Georgia"/>
              </a:rPr>
              <a:t>a co</a:t>
            </a:r>
            <a:r>
              <a:rPr lang="en-US" sz="2000" i="1" spc="-5" dirty="0" smtClean="0">
                <a:latin typeface="Georgia"/>
                <a:cs typeface="Georgia"/>
              </a:rPr>
              <a:t>l</a:t>
            </a:r>
            <a:r>
              <a:rPr lang="en-US" sz="2000" i="1" spc="5" dirty="0" smtClean="0">
                <a:latin typeface="Georgia"/>
                <a:cs typeface="Georgia"/>
              </a:rPr>
              <a:t>l</a:t>
            </a:r>
            <a:r>
              <a:rPr lang="en-US" sz="2000" i="1" dirty="0" smtClean="0">
                <a:latin typeface="Georgia"/>
                <a:cs typeface="Georgia"/>
              </a:rPr>
              <a:t>ege</a:t>
            </a:r>
            <a:r>
              <a:rPr lang="en-US" sz="2000" i="1" spc="-20" dirty="0" smtClean="0">
                <a:latin typeface="Georgia"/>
                <a:cs typeface="Georgia"/>
              </a:rPr>
              <a:t> </a:t>
            </a:r>
            <a:r>
              <a:rPr lang="en-US" sz="2000" i="1" spc="-5" dirty="0" smtClean="0">
                <a:latin typeface="Georgia"/>
                <a:cs typeface="Georgia"/>
              </a:rPr>
              <a:t>degr</a:t>
            </a:r>
            <a:r>
              <a:rPr lang="en-US" sz="2000" i="1" spc="5" dirty="0" smtClean="0">
                <a:latin typeface="Georgia"/>
                <a:cs typeface="Georgia"/>
              </a:rPr>
              <a:t>e</a:t>
            </a:r>
            <a:r>
              <a:rPr lang="en-US" sz="2000" i="1" dirty="0" smtClean="0">
                <a:latin typeface="Georgia"/>
                <a:cs typeface="Georgia"/>
              </a:rPr>
              <a:t>e</a:t>
            </a:r>
            <a:r>
              <a:rPr lang="en-US" sz="2000" i="1" spc="-25" dirty="0" smtClean="0">
                <a:latin typeface="Georgia"/>
                <a:cs typeface="Georgia"/>
              </a:rPr>
              <a:t> </a:t>
            </a:r>
            <a:r>
              <a:rPr lang="en-US" sz="2000" i="1" dirty="0" smtClean="0">
                <a:latin typeface="Georgia"/>
                <a:cs typeface="Georgia"/>
              </a:rPr>
              <a:t>even</a:t>
            </a:r>
            <a:r>
              <a:rPr lang="en-US" sz="2000" i="1" spc="-35" dirty="0" smtClean="0">
                <a:latin typeface="Georgia"/>
                <a:cs typeface="Georgia"/>
              </a:rPr>
              <a:t> </a:t>
            </a:r>
            <a:r>
              <a:rPr lang="en-US" sz="2000" i="1" spc="-5" dirty="0" smtClean="0">
                <a:latin typeface="Georgia"/>
                <a:cs typeface="Georgia"/>
              </a:rPr>
              <a:t>i</a:t>
            </a:r>
            <a:r>
              <a:rPr lang="en-US" sz="2000" i="1" dirty="0" smtClean="0">
                <a:latin typeface="Georgia"/>
                <a:cs typeface="Georgia"/>
              </a:rPr>
              <a:t>f</a:t>
            </a:r>
            <a:r>
              <a:rPr lang="en-US" sz="2000" i="1" spc="10" dirty="0" smtClean="0">
                <a:latin typeface="Georgia"/>
                <a:cs typeface="Georgia"/>
              </a:rPr>
              <a:t> </a:t>
            </a:r>
            <a:r>
              <a:rPr lang="en-US" sz="2000" i="1" spc="-5" dirty="0" smtClean="0">
                <a:latin typeface="Georgia"/>
                <a:cs typeface="Georgia"/>
              </a:rPr>
              <a:t>th</a:t>
            </a:r>
            <a:r>
              <a:rPr lang="en-US" sz="2000" i="1" dirty="0" smtClean="0">
                <a:latin typeface="Georgia"/>
                <a:cs typeface="Georgia"/>
              </a:rPr>
              <a:t>e j</a:t>
            </a:r>
            <a:r>
              <a:rPr lang="en-US" sz="2000" i="1" spc="5" dirty="0" smtClean="0">
                <a:latin typeface="Georgia"/>
                <a:cs typeface="Georgia"/>
              </a:rPr>
              <a:t>o</a:t>
            </a:r>
            <a:r>
              <a:rPr lang="en-US" sz="2000" i="1" dirty="0" smtClean="0">
                <a:latin typeface="Georgia"/>
                <a:cs typeface="Georgia"/>
              </a:rPr>
              <a:t>b </a:t>
            </a:r>
            <a:r>
              <a:rPr lang="en-US" sz="2000" i="1" spc="-5" dirty="0" smtClean="0">
                <a:latin typeface="Georgia"/>
                <a:cs typeface="Georgia"/>
              </a:rPr>
              <a:t>is unr</a:t>
            </a:r>
            <a:r>
              <a:rPr lang="en-US" sz="2000" i="1" spc="5" dirty="0" smtClean="0">
                <a:latin typeface="Georgia"/>
                <a:cs typeface="Georgia"/>
              </a:rPr>
              <a:t>e</a:t>
            </a:r>
            <a:r>
              <a:rPr lang="en-US" sz="2000" i="1" spc="-5" dirty="0" smtClean="0">
                <a:latin typeface="Georgia"/>
                <a:cs typeface="Georgia"/>
              </a:rPr>
              <a:t>l</a:t>
            </a:r>
            <a:r>
              <a:rPr lang="en-US" sz="2000" i="1" spc="5" dirty="0" smtClean="0">
                <a:latin typeface="Georgia"/>
                <a:cs typeface="Georgia"/>
              </a:rPr>
              <a:t>a</a:t>
            </a:r>
            <a:r>
              <a:rPr lang="en-US" sz="2000" i="1" spc="-5" dirty="0" smtClean="0">
                <a:latin typeface="Georgia"/>
                <a:cs typeface="Georgia"/>
              </a:rPr>
              <a:t>te</a:t>
            </a:r>
            <a:r>
              <a:rPr lang="en-US" sz="2000" i="1" dirty="0" smtClean="0">
                <a:latin typeface="Georgia"/>
                <a:cs typeface="Georgia"/>
              </a:rPr>
              <a:t>d</a:t>
            </a:r>
            <a:r>
              <a:rPr lang="en-US" sz="2000" i="1" spc="-35" dirty="0" smtClean="0">
                <a:latin typeface="Georgia"/>
                <a:cs typeface="Georgia"/>
              </a:rPr>
              <a:t> </a:t>
            </a:r>
            <a:r>
              <a:rPr lang="en-US" sz="2000" i="1" spc="-5" dirty="0" smtClean="0">
                <a:latin typeface="Georgia"/>
                <a:cs typeface="Georgia"/>
              </a:rPr>
              <a:t>t</a:t>
            </a:r>
            <a:r>
              <a:rPr lang="en-US" sz="2000" i="1" dirty="0" smtClean="0">
                <a:latin typeface="Georgia"/>
                <a:cs typeface="Georgia"/>
              </a:rPr>
              <a:t>o </a:t>
            </a:r>
            <a:r>
              <a:rPr lang="en-US" sz="2000" i="1" spc="-5" dirty="0" smtClean="0">
                <a:latin typeface="Georgia"/>
                <a:cs typeface="Georgia"/>
              </a:rPr>
              <a:t>th</a:t>
            </a:r>
            <a:r>
              <a:rPr lang="en-US" sz="2000" i="1" dirty="0" smtClean="0">
                <a:latin typeface="Georgia"/>
                <a:cs typeface="Georgia"/>
              </a:rPr>
              <a:t>e </a:t>
            </a:r>
            <a:r>
              <a:rPr lang="en-US" sz="2000" i="1" spc="-5" dirty="0" smtClean="0">
                <a:latin typeface="Georgia"/>
                <a:cs typeface="Georgia"/>
              </a:rPr>
              <a:t>de</a:t>
            </a:r>
            <a:r>
              <a:rPr lang="en-US" sz="2000" i="1" spc="5" dirty="0" smtClean="0">
                <a:latin typeface="Georgia"/>
                <a:cs typeface="Georgia"/>
              </a:rPr>
              <a:t>g</a:t>
            </a:r>
            <a:r>
              <a:rPr lang="en-US" sz="2000" i="1" spc="-5" dirty="0" smtClean="0">
                <a:latin typeface="Georgia"/>
                <a:cs typeface="Georgia"/>
              </a:rPr>
              <a:t>re</a:t>
            </a:r>
            <a:r>
              <a:rPr lang="en-US" sz="2000" i="1" dirty="0" smtClean="0">
                <a:latin typeface="Georgia"/>
                <a:cs typeface="Georgia"/>
              </a:rPr>
              <a:t>e</a:t>
            </a:r>
            <a:r>
              <a:rPr lang="en-US" sz="2000" i="1" spc="-20" dirty="0" smtClean="0">
                <a:latin typeface="Georgia"/>
                <a:cs typeface="Georgia"/>
              </a:rPr>
              <a:t> </a:t>
            </a:r>
            <a:r>
              <a:rPr lang="en-US" sz="2000" i="1" dirty="0" smtClean="0">
                <a:latin typeface="Georgia"/>
                <a:cs typeface="Georgia"/>
              </a:rPr>
              <a:t>an</a:t>
            </a:r>
            <a:r>
              <a:rPr lang="en-US" sz="2000" i="1" spc="-5" dirty="0" smtClean="0">
                <a:latin typeface="Georgia"/>
                <a:cs typeface="Georgia"/>
              </a:rPr>
              <a:t> </a:t>
            </a:r>
            <a:r>
              <a:rPr lang="en-US" sz="2000" i="1" dirty="0" smtClean="0">
                <a:latin typeface="Georgia"/>
                <a:cs typeface="Georgia"/>
              </a:rPr>
              <a:t>em</a:t>
            </a:r>
            <a:r>
              <a:rPr lang="en-US" sz="2000" i="1" spc="5" dirty="0" smtClean="0">
                <a:latin typeface="Georgia"/>
                <a:cs typeface="Georgia"/>
              </a:rPr>
              <a:t>p</a:t>
            </a:r>
            <a:r>
              <a:rPr lang="en-US" sz="2000" i="1" spc="-5" dirty="0" smtClean="0">
                <a:latin typeface="Georgia"/>
                <a:cs typeface="Georgia"/>
              </a:rPr>
              <a:t>l</a:t>
            </a:r>
            <a:r>
              <a:rPr lang="en-US" sz="2000" i="1" spc="5" dirty="0" smtClean="0">
                <a:latin typeface="Georgia"/>
                <a:cs typeface="Georgia"/>
              </a:rPr>
              <a:t>o</a:t>
            </a:r>
            <a:r>
              <a:rPr lang="en-US" sz="2000" i="1" spc="-10" dirty="0" smtClean="0">
                <a:latin typeface="Georgia"/>
                <a:cs typeface="Georgia"/>
              </a:rPr>
              <a:t>y</a:t>
            </a:r>
            <a:r>
              <a:rPr lang="en-US" sz="2000" i="1" dirty="0" smtClean="0">
                <a:latin typeface="Georgia"/>
                <a:cs typeface="Georgia"/>
              </a:rPr>
              <a:t>ee</a:t>
            </a:r>
            <a:r>
              <a:rPr lang="en-US" sz="2000" i="1" spc="-25" dirty="0" smtClean="0">
                <a:latin typeface="Georgia"/>
                <a:cs typeface="Georgia"/>
              </a:rPr>
              <a:t> </a:t>
            </a:r>
            <a:r>
              <a:rPr lang="en-US" sz="2000" i="1" dirty="0" smtClean="0">
                <a:latin typeface="Georgia"/>
                <a:cs typeface="Georgia"/>
              </a:rPr>
              <a:t>hol</a:t>
            </a:r>
            <a:r>
              <a:rPr lang="en-US" sz="2000" i="1" spc="-5" dirty="0" smtClean="0">
                <a:latin typeface="Georgia"/>
                <a:cs typeface="Georgia"/>
              </a:rPr>
              <a:t>ds</a:t>
            </a:r>
            <a:r>
              <a:rPr lang="en-US" sz="2000" i="1" dirty="0" smtClean="0">
                <a:latin typeface="Georgia"/>
                <a:cs typeface="Georgia"/>
              </a:rPr>
              <a:t>.</a:t>
            </a:r>
            <a:r>
              <a:rPr lang="en-US" sz="2000" i="1" spc="-5" dirty="0" smtClean="0">
                <a:latin typeface="Georgia"/>
                <a:cs typeface="Georgia"/>
              </a:rPr>
              <a:t> Fo</a:t>
            </a:r>
            <a:r>
              <a:rPr lang="en-US" sz="2000" i="1" dirty="0" smtClean="0">
                <a:latin typeface="Georgia"/>
                <a:cs typeface="Georgia"/>
              </a:rPr>
              <a:t>r</a:t>
            </a:r>
            <a:r>
              <a:rPr lang="en-US" sz="2000" i="1" spc="10" dirty="0" smtClean="0">
                <a:latin typeface="Georgia"/>
                <a:cs typeface="Georgia"/>
              </a:rPr>
              <a:t> </a:t>
            </a:r>
            <a:r>
              <a:rPr lang="en-US" sz="2000" i="1" dirty="0" smtClean="0">
                <a:latin typeface="Georgia"/>
                <a:cs typeface="Georgia"/>
              </a:rPr>
              <a:t>exam</a:t>
            </a:r>
            <a:r>
              <a:rPr lang="en-US" sz="2000" i="1" spc="-5" dirty="0" smtClean="0">
                <a:latin typeface="Georgia"/>
                <a:cs typeface="Georgia"/>
              </a:rPr>
              <a:t>p</a:t>
            </a:r>
            <a:r>
              <a:rPr lang="en-US" sz="2000" i="1" spc="5" dirty="0" smtClean="0">
                <a:latin typeface="Georgia"/>
                <a:cs typeface="Georgia"/>
              </a:rPr>
              <a:t>l</a:t>
            </a:r>
            <a:r>
              <a:rPr lang="en-US" sz="2000" i="1" dirty="0" smtClean="0">
                <a:latin typeface="Georgia"/>
                <a:cs typeface="Georgia"/>
              </a:rPr>
              <a:t>e,</a:t>
            </a:r>
            <a:r>
              <a:rPr lang="en-US" sz="2000" i="1" spc="-40" dirty="0" smtClean="0">
                <a:latin typeface="Georgia"/>
                <a:cs typeface="Georgia"/>
              </a:rPr>
              <a:t> </a:t>
            </a:r>
            <a:r>
              <a:rPr lang="en-US" sz="2000" i="1" spc="-5" dirty="0" smtClean="0">
                <a:latin typeface="Georgia"/>
                <a:cs typeface="Georgia"/>
              </a:rPr>
              <a:t>a friend rec</a:t>
            </a:r>
            <a:r>
              <a:rPr lang="en-US" sz="2000" i="1" spc="5" dirty="0" smtClean="0">
                <a:latin typeface="Georgia"/>
                <a:cs typeface="Georgia"/>
              </a:rPr>
              <a:t>e</a:t>
            </a:r>
            <a:r>
              <a:rPr lang="en-US" sz="2000" i="1" dirty="0" smtClean="0">
                <a:latin typeface="Georgia"/>
                <a:cs typeface="Georgia"/>
              </a:rPr>
              <a:t>nt</a:t>
            </a:r>
            <a:r>
              <a:rPr lang="en-US" sz="2000" i="1" spc="-5" dirty="0" smtClean="0">
                <a:latin typeface="Georgia"/>
                <a:cs typeface="Georgia"/>
              </a:rPr>
              <a:t>l</a:t>
            </a:r>
            <a:r>
              <a:rPr lang="en-US" sz="2000" i="1" dirty="0" smtClean="0">
                <a:latin typeface="Georgia"/>
                <a:cs typeface="Georgia"/>
              </a:rPr>
              <a:t>y</a:t>
            </a:r>
            <a:r>
              <a:rPr lang="en-US" sz="2000" i="1" spc="-15" dirty="0" smtClean="0">
                <a:latin typeface="Georgia"/>
                <a:cs typeface="Georgia"/>
              </a:rPr>
              <a:t> </a:t>
            </a:r>
            <a:r>
              <a:rPr lang="en-US" sz="2000" i="1" dirty="0" smtClean="0">
                <a:latin typeface="Georgia"/>
                <a:cs typeface="Georgia"/>
              </a:rPr>
              <a:t>a</a:t>
            </a:r>
            <a:r>
              <a:rPr lang="en-US" sz="2000" i="1" spc="5" dirty="0" smtClean="0">
                <a:latin typeface="Georgia"/>
                <a:cs typeface="Georgia"/>
              </a:rPr>
              <a:t>p</a:t>
            </a:r>
            <a:r>
              <a:rPr lang="en-US" sz="2000" i="1" spc="-5" dirty="0" smtClean="0">
                <a:latin typeface="Georgia"/>
                <a:cs typeface="Georgia"/>
              </a:rPr>
              <a:t>p</a:t>
            </a:r>
            <a:r>
              <a:rPr lang="en-US" sz="2000" i="1" spc="5" dirty="0" smtClean="0">
                <a:latin typeface="Georgia"/>
                <a:cs typeface="Georgia"/>
              </a:rPr>
              <a:t>l</a:t>
            </a:r>
            <a:r>
              <a:rPr lang="en-US" sz="2000" i="1" spc="-5" dirty="0" smtClean="0">
                <a:latin typeface="Georgia"/>
                <a:cs typeface="Georgia"/>
              </a:rPr>
              <a:t>i</a:t>
            </a:r>
            <a:r>
              <a:rPr lang="en-US" sz="2000" i="1" dirty="0" smtClean="0">
                <a:latin typeface="Georgia"/>
                <a:cs typeface="Georgia"/>
              </a:rPr>
              <a:t>ed</a:t>
            </a:r>
            <a:r>
              <a:rPr lang="en-US" sz="2000" i="1" spc="-20" dirty="0" smtClean="0">
                <a:latin typeface="Georgia"/>
                <a:cs typeface="Georgia"/>
              </a:rPr>
              <a:t> </a:t>
            </a:r>
            <a:r>
              <a:rPr lang="en-US" sz="2000" i="1" dirty="0" smtClean="0">
                <a:latin typeface="Georgia"/>
                <a:cs typeface="Georgia"/>
              </a:rPr>
              <a:t>for</a:t>
            </a:r>
            <a:r>
              <a:rPr lang="en-US" sz="2000" i="1" spc="5" dirty="0" smtClean="0">
                <a:latin typeface="Georgia"/>
                <a:cs typeface="Georgia"/>
              </a:rPr>
              <a:t> </a:t>
            </a:r>
            <a:r>
              <a:rPr lang="en-US" sz="2000" i="1" dirty="0" smtClean="0">
                <a:latin typeface="Georgia"/>
                <a:cs typeface="Georgia"/>
              </a:rPr>
              <a:t>a j</a:t>
            </a:r>
            <a:r>
              <a:rPr lang="en-US" sz="2000" i="1" spc="5" dirty="0" smtClean="0">
                <a:latin typeface="Georgia"/>
                <a:cs typeface="Georgia"/>
              </a:rPr>
              <a:t>o</a:t>
            </a:r>
            <a:r>
              <a:rPr lang="en-US" sz="2000" i="1" dirty="0" smtClean="0">
                <a:latin typeface="Georgia"/>
                <a:cs typeface="Georgia"/>
              </a:rPr>
              <a:t>b </a:t>
            </a:r>
            <a:r>
              <a:rPr lang="en-US" sz="2000" i="1" spc="-5" dirty="0" smtClean="0">
                <a:latin typeface="Georgia"/>
                <a:cs typeface="Georgia"/>
              </a:rPr>
              <a:t>i</a:t>
            </a:r>
            <a:r>
              <a:rPr lang="en-US" sz="2000" i="1" dirty="0" smtClean="0">
                <a:latin typeface="Georgia"/>
                <a:cs typeface="Georgia"/>
              </a:rPr>
              <a:t>n</a:t>
            </a:r>
            <a:r>
              <a:rPr lang="en-US" sz="2000" i="1" spc="5" dirty="0" smtClean="0">
                <a:latin typeface="Georgia"/>
                <a:cs typeface="Georgia"/>
              </a:rPr>
              <a:t> </a:t>
            </a:r>
            <a:r>
              <a:rPr lang="en-US" sz="2000" i="1" spc="-5" dirty="0" smtClean="0">
                <a:latin typeface="Georgia"/>
                <a:cs typeface="Georgia"/>
              </a:rPr>
              <a:t>sal</a:t>
            </a:r>
            <a:r>
              <a:rPr lang="en-US" sz="2000" i="1" spc="5" dirty="0" smtClean="0">
                <a:latin typeface="Georgia"/>
                <a:cs typeface="Georgia"/>
              </a:rPr>
              <a:t>e</a:t>
            </a:r>
            <a:r>
              <a:rPr lang="en-US" sz="2000" i="1" spc="-5" dirty="0" smtClean="0">
                <a:latin typeface="Georgia"/>
                <a:cs typeface="Georgia"/>
              </a:rPr>
              <a:t>s</a:t>
            </a:r>
            <a:r>
              <a:rPr lang="en-US" sz="2000" i="1" dirty="0" smtClean="0">
                <a:latin typeface="Georgia"/>
                <a:cs typeface="Georgia"/>
              </a:rPr>
              <a:t>.</a:t>
            </a:r>
            <a:r>
              <a:rPr lang="en-US" sz="2000" i="1" spc="-15" dirty="0" smtClean="0">
                <a:latin typeface="Georgia"/>
                <a:cs typeface="Georgia"/>
              </a:rPr>
              <a:t> </a:t>
            </a:r>
            <a:r>
              <a:rPr lang="en-US" sz="2000" i="1" dirty="0" smtClean="0">
                <a:latin typeface="Georgia"/>
                <a:cs typeface="Georgia"/>
              </a:rPr>
              <a:t>He has</a:t>
            </a:r>
            <a:r>
              <a:rPr lang="en-US" sz="2000" i="1" spc="-5" dirty="0" smtClean="0">
                <a:latin typeface="Georgia"/>
                <a:cs typeface="Georgia"/>
              </a:rPr>
              <a:t> </a:t>
            </a:r>
            <a:r>
              <a:rPr lang="en-US" sz="2000" i="1" spc="-10" dirty="0" smtClean="0">
                <a:latin typeface="Georgia"/>
                <a:cs typeface="Georgia"/>
              </a:rPr>
              <a:t>b</a:t>
            </a:r>
            <a:r>
              <a:rPr lang="en-US" sz="2000" i="1" dirty="0" smtClean="0">
                <a:latin typeface="Georgia"/>
                <a:cs typeface="Georgia"/>
              </a:rPr>
              <a:t>een</a:t>
            </a:r>
            <a:r>
              <a:rPr lang="en-US" sz="2000" i="1" spc="-20" dirty="0" smtClean="0">
                <a:latin typeface="Georgia"/>
                <a:cs typeface="Georgia"/>
              </a:rPr>
              <a:t> </a:t>
            </a:r>
            <a:r>
              <a:rPr lang="en-US" sz="2000" i="1" spc="-5" dirty="0" smtClean="0">
                <a:latin typeface="Georgia"/>
                <a:cs typeface="Georgia"/>
              </a:rPr>
              <a:t>worki</a:t>
            </a:r>
            <a:r>
              <a:rPr lang="en-US" sz="2000" i="1" spc="5" dirty="0" smtClean="0">
                <a:latin typeface="Georgia"/>
                <a:cs typeface="Georgia"/>
              </a:rPr>
              <a:t>n</a:t>
            </a:r>
            <a:r>
              <a:rPr lang="en-US" sz="2000" i="1" dirty="0" smtClean="0">
                <a:latin typeface="Georgia"/>
                <a:cs typeface="Georgia"/>
              </a:rPr>
              <a:t>g</a:t>
            </a:r>
            <a:r>
              <a:rPr lang="en-US" sz="2000" i="1" spc="-15" dirty="0" smtClean="0">
                <a:latin typeface="Georgia"/>
                <a:cs typeface="Georgia"/>
              </a:rPr>
              <a:t> </a:t>
            </a:r>
            <a:r>
              <a:rPr lang="en-US" sz="2000" i="1" spc="-5" dirty="0" smtClean="0">
                <a:latin typeface="Georgia"/>
                <a:cs typeface="Georgia"/>
              </a:rPr>
              <a:t>i</a:t>
            </a:r>
            <a:r>
              <a:rPr lang="en-US" sz="2000" i="1" dirty="0" smtClean="0">
                <a:latin typeface="Georgia"/>
                <a:cs typeface="Georgia"/>
              </a:rPr>
              <a:t>n</a:t>
            </a:r>
            <a:r>
              <a:rPr lang="en-US" sz="2000" i="1" spc="5" dirty="0" smtClean="0">
                <a:latin typeface="Georgia"/>
                <a:cs typeface="Georgia"/>
              </a:rPr>
              <a:t> </a:t>
            </a:r>
            <a:r>
              <a:rPr lang="en-US" sz="2000" i="1" spc="-5" dirty="0" smtClean="0">
                <a:latin typeface="Georgia"/>
                <a:cs typeface="Georgia"/>
              </a:rPr>
              <a:t>sal</a:t>
            </a:r>
            <a:r>
              <a:rPr lang="en-US" sz="2000" i="1" spc="5" dirty="0" smtClean="0">
                <a:latin typeface="Georgia"/>
                <a:cs typeface="Georgia"/>
              </a:rPr>
              <a:t>e</a:t>
            </a:r>
            <a:r>
              <a:rPr lang="en-US" sz="2000" i="1" dirty="0" smtClean="0">
                <a:latin typeface="Georgia"/>
                <a:cs typeface="Georgia"/>
              </a:rPr>
              <a:t>s for</a:t>
            </a:r>
            <a:r>
              <a:rPr lang="en-US" sz="2000" i="1" spc="-15" dirty="0" smtClean="0">
                <a:latin typeface="Georgia"/>
                <a:cs typeface="Georgia"/>
              </a:rPr>
              <a:t> </a:t>
            </a:r>
            <a:r>
              <a:rPr lang="en-US" sz="2000" i="1" spc="-5" dirty="0" smtClean="0">
                <a:latin typeface="Georgia"/>
                <a:cs typeface="Georgia"/>
              </a:rPr>
              <a:t>ov</a:t>
            </a:r>
            <a:r>
              <a:rPr lang="en-US" sz="2000" i="1" spc="5" dirty="0" smtClean="0">
                <a:latin typeface="Georgia"/>
                <a:cs typeface="Georgia"/>
              </a:rPr>
              <a:t>e</a:t>
            </a:r>
            <a:r>
              <a:rPr lang="en-US" sz="2000" i="1" dirty="0" smtClean="0">
                <a:latin typeface="Georgia"/>
                <a:cs typeface="Georgia"/>
              </a:rPr>
              <a:t>r</a:t>
            </a:r>
            <a:r>
              <a:rPr lang="en-US" sz="2000" i="1" spc="-15" dirty="0" smtClean="0">
                <a:latin typeface="Georgia"/>
                <a:cs typeface="Georgia"/>
              </a:rPr>
              <a:t> </a:t>
            </a:r>
            <a:r>
              <a:rPr lang="en-US" sz="2000" i="1" spc="-5" dirty="0" smtClean="0">
                <a:latin typeface="Georgia"/>
                <a:cs typeface="Georgia"/>
              </a:rPr>
              <a:t>te</a:t>
            </a:r>
            <a:r>
              <a:rPr lang="en-US" sz="2000" i="1" dirty="0" smtClean="0">
                <a:latin typeface="Georgia"/>
                <a:cs typeface="Georgia"/>
              </a:rPr>
              <a:t>n</a:t>
            </a:r>
            <a:r>
              <a:rPr lang="en-US" sz="2000" i="1" spc="-10" dirty="0" smtClean="0">
                <a:latin typeface="Georgia"/>
                <a:cs typeface="Georgia"/>
              </a:rPr>
              <a:t> y</a:t>
            </a:r>
            <a:r>
              <a:rPr lang="en-US" sz="2000" i="1" dirty="0" smtClean="0">
                <a:latin typeface="Georgia"/>
                <a:cs typeface="Georgia"/>
              </a:rPr>
              <a:t>ears</a:t>
            </a:r>
            <a:r>
              <a:rPr lang="en-US" sz="2000" i="1" spc="10" dirty="0" smtClean="0">
                <a:latin typeface="Georgia"/>
                <a:cs typeface="Georgia"/>
              </a:rPr>
              <a:t> </a:t>
            </a:r>
            <a:r>
              <a:rPr lang="en-US" sz="2000" i="1" dirty="0" smtClean="0">
                <a:latin typeface="Georgia"/>
                <a:cs typeface="Georgia"/>
              </a:rPr>
              <a:t>a</a:t>
            </a:r>
            <a:r>
              <a:rPr lang="en-US" sz="2000" i="1" spc="5" dirty="0" smtClean="0">
                <a:latin typeface="Georgia"/>
                <a:cs typeface="Georgia"/>
              </a:rPr>
              <a:t>n</a:t>
            </a:r>
            <a:r>
              <a:rPr lang="en-US" sz="2000" i="1" dirty="0" smtClean="0">
                <a:latin typeface="Georgia"/>
                <a:cs typeface="Georgia"/>
              </a:rPr>
              <a:t>d</a:t>
            </a:r>
            <a:r>
              <a:rPr lang="en-US" sz="2000" i="1" spc="-20" dirty="0" smtClean="0">
                <a:latin typeface="Georgia"/>
                <a:cs typeface="Georgia"/>
              </a:rPr>
              <a:t> </a:t>
            </a:r>
            <a:r>
              <a:rPr lang="en-US" sz="2000" i="1" dirty="0" smtClean="0">
                <a:latin typeface="Georgia"/>
                <a:cs typeface="Georgia"/>
              </a:rPr>
              <a:t>has</a:t>
            </a:r>
            <a:r>
              <a:rPr lang="en-US" sz="2000" i="1" spc="-5" dirty="0" smtClean="0">
                <a:latin typeface="Georgia"/>
                <a:cs typeface="Georgia"/>
              </a:rPr>
              <a:t> ver</a:t>
            </a:r>
            <a:r>
              <a:rPr lang="en-US" sz="2000" i="1" dirty="0" smtClean="0">
                <a:latin typeface="Georgia"/>
                <a:cs typeface="Georgia"/>
              </a:rPr>
              <a:t>y </a:t>
            </a:r>
            <a:r>
              <a:rPr lang="en-US" sz="2000" i="1" spc="-5" dirty="0" smtClean="0">
                <a:latin typeface="Georgia"/>
                <a:cs typeface="Georgia"/>
              </a:rPr>
              <a:t>successfu</a:t>
            </a:r>
            <a:r>
              <a:rPr lang="en-US" sz="2000" i="1" dirty="0" smtClean="0">
                <a:latin typeface="Georgia"/>
                <a:cs typeface="Georgia"/>
              </a:rPr>
              <a:t>l</a:t>
            </a:r>
            <a:r>
              <a:rPr lang="en-US" sz="2000" i="1" spc="10" dirty="0" smtClean="0">
                <a:latin typeface="Georgia"/>
                <a:cs typeface="Georgia"/>
              </a:rPr>
              <a:t> </a:t>
            </a:r>
            <a:r>
              <a:rPr lang="en-US" sz="2000" i="1" dirty="0" smtClean="0">
                <a:latin typeface="Georgia"/>
                <a:cs typeface="Georgia"/>
              </a:rPr>
              <a:t>numbers</a:t>
            </a:r>
            <a:r>
              <a:rPr lang="en-US" sz="2000" i="1" spc="-20" dirty="0" smtClean="0">
                <a:latin typeface="Georgia"/>
                <a:cs typeface="Georgia"/>
              </a:rPr>
              <a:t> </a:t>
            </a:r>
            <a:r>
              <a:rPr lang="en-US" sz="2000" i="1" dirty="0" smtClean="0">
                <a:latin typeface="Georgia"/>
                <a:cs typeface="Georgia"/>
              </a:rPr>
              <a:t>as a </a:t>
            </a:r>
            <a:r>
              <a:rPr lang="en-US" sz="2000" i="1" spc="-5" dirty="0" smtClean="0">
                <a:latin typeface="Georgia"/>
                <a:cs typeface="Georgia"/>
              </a:rPr>
              <a:t>sa</a:t>
            </a:r>
            <a:r>
              <a:rPr lang="en-US" sz="2000" i="1" spc="5" dirty="0" smtClean="0">
                <a:latin typeface="Georgia"/>
                <a:cs typeface="Georgia"/>
              </a:rPr>
              <a:t>l</a:t>
            </a:r>
            <a:r>
              <a:rPr lang="en-US" sz="2000" i="1" dirty="0" smtClean="0">
                <a:latin typeface="Georgia"/>
                <a:cs typeface="Georgia"/>
              </a:rPr>
              <a:t>esperson. T</a:t>
            </a:r>
            <a:r>
              <a:rPr lang="en-US" sz="2000" i="1" spc="-10" dirty="0" smtClean="0">
                <a:latin typeface="Georgia"/>
                <a:cs typeface="Georgia"/>
              </a:rPr>
              <a:t>h</a:t>
            </a:r>
            <a:r>
              <a:rPr lang="en-US" sz="2000" i="1" dirty="0" smtClean="0">
                <a:latin typeface="Georgia"/>
                <a:cs typeface="Georgia"/>
              </a:rPr>
              <a:t>e</a:t>
            </a:r>
            <a:r>
              <a:rPr lang="en-US" sz="2000" i="1" spc="-15" dirty="0" smtClean="0">
                <a:latin typeface="Georgia"/>
                <a:cs typeface="Georgia"/>
              </a:rPr>
              <a:t> c</a:t>
            </a:r>
            <a:r>
              <a:rPr lang="en-US" sz="2000" i="1" dirty="0" smtClean="0">
                <a:latin typeface="Georgia"/>
                <a:cs typeface="Georgia"/>
              </a:rPr>
              <a:t>ompany</a:t>
            </a:r>
            <a:r>
              <a:rPr lang="en-US" sz="2000" i="1" spc="-25" dirty="0" smtClean="0">
                <a:latin typeface="Georgia"/>
                <a:cs typeface="Georgia"/>
              </a:rPr>
              <a:t> </a:t>
            </a:r>
            <a:r>
              <a:rPr lang="en-US" sz="2000" i="1" spc="-5" dirty="0" smtClean="0">
                <a:latin typeface="Georgia"/>
                <a:cs typeface="Georgia"/>
              </a:rPr>
              <a:t>tha</a:t>
            </a:r>
            <a:r>
              <a:rPr lang="en-US" sz="2000" i="1" dirty="0" smtClean="0">
                <a:latin typeface="Georgia"/>
                <a:cs typeface="Georgia"/>
              </a:rPr>
              <a:t>t</a:t>
            </a:r>
            <a:r>
              <a:rPr lang="en-US" sz="2000" i="1" spc="10" dirty="0" smtClean="0">
                <a:latin typeface="Georgia"/>
                <a:cs typeface="Georgia"/>
              </a:rPr>
              <a:t> </a:t>
            </a:r>
            <a:r>
              <a:rPr lang="en-US" sz="2000" i="1" spc="-5" dirty="0" smtClean="0">
                <a:latin typeface="Georgia"/>
                <a:cs typeface="Georgia"/>
              </a:rPr>
              <a:t>wa</a:t>
            </a:r>
            <a:r>
              <a:rPr lang="en-US" sz="2000" i="1" dirty="0" smtClean="0">
                <a:latin typeface="Georgia"/>
                <a:cs typeface="Georgia"/>
              </a:rPr>
              <a:t>s h</a:t>
            </a:r>
            <a:r>
              <a:rPr lang="en-US" sz="2000" i="1" spc="5" dirty="0" smtClean="0">
                <a:latin typeface="Georgia"/>
                <a:cs typeface="Georgia"/>
              </a:rPr>
              <a:t>i</a:t>
            </a:r>
            <a:r>
              <a:rPr lang="en-US" sz="2000" i="1" spc="-5" dirty="0" smtClean="0">
                <a:latin typeface="Georgia"/>
                <a:cs typeface="Georgia"/>
              </a:rPr>
              <a:t>ri</a:t>
            </a:r>
            <a:r>
              <a:rPr lang="en-US" sz="2000" i="1" spc="5" dirty="0" smtClean="0">
                <a:latin typeface="Georgia"/>
                <a:cs typeface="Georgia"/>
              </a:rPr>
              <a:t>n</a:t>
            </a:r>
            <a:r>
              <a:rPr lang="en-US" sz="2000" i="1" dirty="0" smtClean="0">
                <a:latin typeface="Georgia"/>
                <a:cs typeface="Georgia"/>
              </a:rPr>
              <a:t>g</a:t>
            </a:r>
            <a:r>
              <a:rPr lang="en-US" sz="2000" i="1" spc="-15" dirty="0" smtClean="0">
                <a:latin typeface="Georgia"/>
                <a:cs typeface="Georgia"/>
              </a:rPr>
              <a:t> </a:t>
            </a:r>
            <a:r>
              <a:rPr lang="en-US" sz="2000" i="1" spc="-5" dirty="0" smtClean="0">
                <a:latin typeface="Georgia"/>
                <a:cs typeface="Georgia"/>
              </a:rPr>
              <a:t>though</a:t>
            </a:r>
            <a:r>
              <a:rPr lang="en-US" sz="2000" i="1" dirty="0" smtClean="0">
                <a:latin typeface="Georgia"/>
                <a:cs typeface="Georgia"/>
              </a:rPr>
              <a:t>t</a:t>
            </a:r>
            <a:r>
              <a:rPr lang="en-US" sz="2000" i="1" spc="5" dirty="0" smtClean="0">
                <a:latin typeface="Georgia"/>
                <a:cs typeface="Georgia"/>
              </a:rPr>
              <a:t> </a:t>
            </a:r>
            <a:r>
              <a:rPr lang="en-US" sz="2000" i="1" dirty="0" smtClean="0">
                <a:latin typeface="Georgia"/>
                <a:cs typeface="Georgia"/>
              </a:rPr>
              <a:t>he</a:t>
            </a:r>
            <a:r>
              <a:rPr lang="en-US" sz="2000" i="1" spc="-10" dirty="0" smtClean="0">
                <a:latin typeface="Georgia"/>
                <a:cs typeface="Georgia"/>
              </a:rPr>
              <a:t> </a:t>
            </a:r>
            <a:r>
              <a:rPr lang="en-US" sz="2000" i="1" spc="-5" dirty="0" smtClean="0">
                <a:latin typeface="Georgia"/>
                <a:cs typeface="Georgia"/>
              </a:rPr>
              <a:t>wa</a:t>
            </a:r>
            <a:r>
              <a:rPr lang="en-US" sz="2000" i="1" dirty="0" smtClean="0">
                <a:latin typeface="Georgia"/>
                <a:cs typeface="Georgia"/>
              </a:rPr>
              <a:t>s</a:t>
            </a:r>
            <a:r>
              <a:rPr lang="en-US" sz="2000" i="1" spc="-5" dirty="0" smtClean="0">
                <a:latin typeface="Georgia"/>
                <a:cs typeface="Georgia"/>
              </a:rPr>
              <a:t> </a:t>
            </a:r>
            <a:r>
              <a:rPr lang="en-US" sz="2000" i="1" dirty="0" smtClean="0">
                <a:latin typeface="Georgia"/>
                <a:cs typeface="Georgia"/>
              </a:rPr>
              <a:t>a</a:t>
            </a:r>
            <a:r>
              <a:rPr lang="en-US" sz="2000" i="1" spc="10" dirty="0" smtClean="0">
                <a:latin typeface="Georgia"/>
                <a:cs typeface="Georgia"/>
              </a:rPr>
              <a:t> </a:t>
            </a:r>
            <a:r>
              <a:rPr lang="en-US" sz="2000" i="1" dirty="0" smtClean="0">
                <a:latin typeface="Georgia"/>
                <a:cs typeface="Georgia"/>
              </a:rPr>
              <a:t>go</a:t>
            </a:r>
            <a:r>
              <a:rPr lang="en-US" sz="2000" i="1" spc="5" dirty="0" smtClean="0">
                <a:latin typeface="Georgia"/>
                <a:cs typeface="Georgia"/>
              </a:rPr>
              <a:t>o</a:t>
            </a:r>
            <a:r>
              <a:rPr lang="en-US" sz="2000" i="1" dirty="0" smtClean="0">
                <a:latin typeface="Georgia"/>
                <a:cs typeface="Georgia"/>
              </a:rPr>
              <a:t>d</a:t>
            </a:r>
            <a:r>
              <a:rPr lang="en-US" sz="2000" i="1" spc="-20" dirty="0" smtClean="0">
                <a:latin typeface="Georgia"/>
                <a:cs typeface="Georgia"/>
              </a:rPr>
              <a:t> </a:t>
            </a:r>
            <a:r>
              <a:rPr lang="en-US" sz="2000" i="1" dirty="0" smtClean="0">
                <a:latin typeface="Georgia"/>
                <a:cs typeface="Georgia"/>
              </a:rPr>
              <a:t>ca</a:t>
            </a:r>
            <a:r>
              <a:rPr lang="en-US" sz="2000" i="1" spc="5" dirty="0" smtClean="0">
                <a:latin typeface="Georgia"/>
                <a:cs typeface="Georgia"/>
              </a:rPr>
              <a:t>n</a:t>
            </a:r>
            <a:r>
              <a:rPr lang="en-US" sz="2000" i="1" spc="-5" dirty="0" smtClean="0">
                <a:latin typeface="Georgia"/>
                <a:cs typeface="Georgia"/>
              </a:rPr>
              <a:t>didate</a:t>
            </a:r>
            <a:r>
              <a:rPr lang="en-US" sz="2000" i="1" dirty="0" smtClean="0">
                <a:latin typeface="Georgia"/>
                <a:cs typeface="Georgia"/>
              </a:rPr>
              <a:t>,</a:t>
            </a:r>
            <a:r>
              <a:rPr lang="en-US" sz="2000" i="1" spc="-10" dirty="0" smtClean="0">
                <a:latin typeface="Georgia"/>
                <a:cs typeface="Georgia"/>
              </a:rPr>
              <a:t> b</a:t>
            </a:r>
            <a:r>
              <a:rPr lang="en-US" sz="2000" i="1" spc="-5" dirty="0" smtClean="0">
                <a:latin typeface="Georgia"/>
                <a:cs typeface="Georgia"/>
              </a:rPr>
              <a:t>u</a:t>
            </a:r>
            <a:r>
              <a:rPr lang="en-US" sz="2000" i="1" dirty="0" smtClean="0">
                <a:latin typeface="Georgia"/>
                <a:cs typeface="Georgia"/>
              </a:rPr>
              <a:t>t</a:t>
            </a:r>
            <a:r>
              <a:rPr lang="en-US" sz="2000" i="1" spc="5" dirty="0" smtClean="0">
                <a:latin typeface="Georgia"/>
                <a:cs typeface="Georgia"/>
              </a:rPr>
              <a:t> </a:t>
            </a:r>
            <a:r>
              <a:rPr lang="en-US" sz="2000" i="1" spc="-5" dirty="0" smtClean="0">
                <a:latin typeface="Georgia"/>
                <a:cs typeface="Georgia"/>
              </a:rPr>
              <a:t>they woul</a:t>
            </a:r>
            <a:r>
              <a:rPr lang="en-US" sz="2000" i="1" dirty="0" smtClean="0">
                <a:latin typeface="Georgia"/>
                <a:cs typeface="Georgia"/>
              </a:rPr>
              <a:t>d</a:t>
            </a:r>
            <a:r>
              <a:rPr lang="en-US" sz="2000" i="1" spc="-10" dirty="0" smtClean="0">
                <a:latin typeface="Georgia"/>
                <a:cs typeface="Georgia"/>
              </a:rPr>
              <a:t> </a:t>
            </a:r>
            <a:r>
              <a:rPr lang="en-US" sz="2000" i="1" dirty="0" smtClean="0">
                <a:latin typeface="Georgia"/>
                <a:cs typeface="Georgia"/>
              </a:rPr>
              <a:t>n</a:t>
            </a:r>
            <a:r>
              <a:rPr lang="en-US" sz="2000" i="1" spc="5" dirty="0" smtClean="0">
                <a:latin typeface="Georgia"/>
                <a:cs typeface="Georgia"/>
              </a:rPr>
              <a:t>o</a:t>
            </a:r>
            <a:r>
              <a:rPr lang="en-US" sz="2000" i="1" dirty="0" smtClean="0">
                <a:latin typeface="Georgia"/>
                <a:cs typeface="Georgia"/>
              </a:rPr>
              <a:t>t hire</a:t>
            </a:r>
            <a:r>
              <a:rPr lang="en-US" sz="2000" i="1" spc="-15" dirty="0" smtClean="0">
                <a:latin typeface="Georgia"/>
                <a:cs typeface="Georgia"/>
              </a:rPr>
              <a:t> </a:t>
            </a:r>
            <a:r>
              <a:rPr lang="en-US" sz="2000" i="1" dirty="0" smtClean="0">
                <a:latin typeface="Georgia"/>
                <a:cs typeface="Georgia"/>
              </a:rPr>
              <a:t>him</a:t>
            </a:r>
            <a:r>
              <a:rPr lang="en-US" sz="2000" i="1" spc="10" dirty="0" smtClean="0">
                <a:latin typeface="Georgia"/>
                <a:cs typeface="Georgia"/>
              </a:rPr>
              <a:t> </a:t>
            </a:r>
            <a:r>
              <a:rPr lang="en-US" sz="2000" i="1" spc="-5" dirty="0" smtClean="0">
                <a:latin typeface="Georgia"/>
                <a:cs typeface="Georgia"/>
              </a:rPr>
              <a:t>si</a:t>
            </a:r>
            <a:r>
              <a:rPr lang="en-US" sz="2000" i="1" dirty="0" smtClean="0">
                <a:latin typeface="Georgia"/>
                <a:cs typeface="Georgia"/>
              </a:rPr>
              <a:t>m</a:t>
            </a:r>
            <a:r>
              <a:rPr lang="en-US" sz="2000" i="1" spc="-5" dirty="0" smtClean="0">
                <a:latin typeface="Georgia"/>
                <a:cs typeface="Georgia"/>
              </a:rPr>
              <a:t>p</a:t>
            </a:r>
            <a:r>
              <a:rPr lang="en-US" sz="2000" i="1" spc="5" dirty="0" smtClean="0">
                <a:latin typeface="Georgia"/>
                <a:cs typeface="Georgia"/>
              </a:rPr>
              <a:t>l</a:t>
            </a:r>
            <a:r>
              <a:rPr lang="en-US" sz="2000" i="1" dirty="0" smtClean="0">
                <a:latin typeface="Georgia"/>
                <a:cs typeface="Georgia"/>
              </a:rPr>
              <a:t>y </a:t>
            </a:r>
            <a:r>
              <a:rPr lang="en-US" sz="2000" i="1" spc="-10" dirty="0" smtClean="0">
                <a:latin typeface="Georgia"/>
                <a:cs typeface="Georgia"/>
              </a:rPr>
              <a:t>b</a:t>
            </a:r>
            <a:r>
              <a:rPr lang="en-US" sz="2000" i="1" dirty="0" smtClean="0">
                <a:latin typeface="Georgia"/>
                <a:cs typeface="Georgia"/>
              </a:rPr>
              <a:t>ec</a:t>
            </a:r>
            <a:r>
              <a:rPr lang="en-US" sz="2000" i="1" spc="5" dirty="0" smtClean="0">
                <a:latin typeface="Georgia"/>
                <a:cs typeface="Georgia"/>
              </a:rPr>
              <a:t>a</a:t>
            </a:r>
            <a:r>
              <a:rPr lang="en-US" sz="2000" i="1" spc="-5" dirty="0" smtClean="0">
                <a:latin typeface="Georgia"/>
                <a:cs typeface="Georgia"/>
              </a:rPr>
              <a:t>us</a:t>
            </a:r>
            <a:r>
              <a:rPr lang="en-US" sz="2000" i="1" dirty="0" smtClean="0">
                <a:latin typeface="Georgia"/>
                <a:cs typeface="Georgia"/>
              </a:rPr>
              <a:t>e</a:t>
            </a:r>
            <a:r>
              <a:rPr lang="en-US" sz="2000" i="1" spc="-10" dirty="0" smtClean="0">
                <a:latin typeface="Georgia"/>
                <a:cs typeface="Georgia"/>
              </a:rPr>
              <a:t> </a:t>
            </a:r>
            <a:r>
              <a:rPr lang="en-US" sz="2000" i="1" dirty="0" smtClean="0">
                <a:latin typeface="Georgia"/>
                <a:cs typeface="Georgia"/>
              </a:rPr>
              <a:t>he</a:t>
            </a:r>
            <a:r>
              <a:rPr lang="en-US" sz="2000" i="1" spc="-15" dirty="0" smtClean="0">
                <a:latin typeface="Georgia"/>
                <a:cs typeface="Georgia"/>
              </a:rPr>
              <a:t> </a:t>
            </a:r>
            <a:r>
              <a:rPr lang="en-US" sz="2000" i="1" spc="-5" dirty="0" smtClean="0">
                <a:latin typeface="Georgia"/>
                <a:cs typeface="Georgia"/>
              </a:rPr>
              <a:t>di</a:t>
            </a:r>
            <a:r>
              <a:rPr lang="en-US" sz="2000" i="1" dirty="0" smtClean="0">
                <a:latin typeface="Georgia"/>
                <a:cs typeface="Georgia"/>
              </a:rPr>
              <a:t>d n</a:t>
            </a:r>
            <a:r>
              <a:rPr lang="en-US" sz="2000" i="1" spc="-5" dirty="0" smtClean="0">
                <a:latin typeface="Georgia"/>
                <a:cs typeface="Georgia"/>
              </a:rPr>
              <a:t>o</a:t>
            </a:r>
            <a:r>
              <a:rPr lang="en-US" sz="2000" i="1" dirty="0" smtClean="0">
                <a:latin typeface="Georgia"/>
                <a:cs typeface="Georgia"/>
              </a:rPr>
              <a:t>t ho</a:t>
            </a:r>
            <a:r>
              <a:rPr lang="en-US" sz="2000" i="1" spc="5" dirty="0" smtClean="0">
                <a:latin typeface="Georgia"/>
                <a:cs typeface="Georgia"/>
              </a:rPr>
              <a:t>l</a:t>
            </a:r>
            <a:r>
              <a:rPr lang="en-US" sz="2000" i="1" dirty="0" smtClean="0">
                <a:latin typeface="Georgia"/>
                <a:cs typeface="Georgia"/>
              </a:rPr>
              <a:t>d a col</a:t>
            </a:r>
            <a:r>
              <a:rPr lang="en-US" sz="2000" i="1" spc="-5" dirty="0" smtClean="0">
                <a:latin typeface="Georgia"/>
                <a:cs typeface="Georgia"/>
              </a:rPr>
              <a:t>l</a:t>
            </a:r>
            <a:r>
              <a:rPr lang="en-US" sz="2000" i="1" dirty="0" smtClean="0">
                <a:latin typeface="Georgia"/>
                <a:cs typeface="Georgia"/>
              </a:rPr>
              <a:t>ege</a:t>
            </a:r>
            <a:r>
              <a:rPr lang="en-US" sz="2000" i="1" spc="-25" dirty="0" smtClean="0">
                <a:latin typeface="Georgia"/>
                <a:cs typeface="Georgia"/>
              </a:rPr>
              <a:t> </a:t>
            </a:r>
            <a:r>
              <a:rPr lang="en-US" sz="2000" i="1" spc="-5" dirty="0" smtClean="0">
                <a:latin typeface="Georgia"/>
                <a:cs typeface="Georgia"/>
              </a:rPr>
              <a:t>degr</a:t>
            </a:r>
            <a:r>
              <a:rPr lang="en-US" sz="2000" i="1" spc="5" dirty="0" smtClean="0">
                <a:latin typeface="Georgia"/>
                <a:cs typeface="Georgia"/>
              </a:rPr>
              <a:t>e</a:t>
            </a:r>
            <a:r>
              <a:rPr lang="en-US" sz="2000" i="1" dirty="0" smtClean="0">
                <a:latin typeface="Georgia"/>
                <a:cs typeface="Georgia"/>
              </a:rPr>
              <a:t>e.</a:t>
            </a:r>
            <a:r>
              <a:rPr lang="en-US" sz="2000" i="1" spc="-25" dirty="0" smtClean="0">
                <a:latin typeface="Georgia"/>
                <a:cs typeface="Georgia"/>
              </a:rPr>
              <a:t> </a:t>
            </a:r>
            <a:r>
              <a:rPr lang="en-US" sz="2000" i="1" spc="-5" dirty="0" smtClean="0">
                <a:latin typeface="Georgia"/>
                <a:cs typeface="Georgia"/>
              </a:rPr>
              <a:t>This </a:t>
            </a:r>
            <a:r>
              <a:rPr lang="en-US" sz="2000" i="1" dirty="0" smtClean="0">
                <a:latin typeface="Georgia"/>
                <a:cs typeface="Georgia"/>
              </a:rPr>
              <a:t>examp</a:t>
            </a:r>
            <a:r>
              <a:rPr lang="en-US" sz="2000" i="1" spc="5" dirty="0" smtClean="0">
                <a:latin typeface="Georgia"/>
                <a:cs typeface="Georgia"/>
              </a:rPr>
              <a:t>l</a:t>
            </a:r>
            <a:r>
              <a:rPr lang="en-US" sz="2000" i="1" dirty="0" smtClean="0">
                <a:latin typeface="Georgia"/>
                <a:cs typeface="Georgia"/>
              </a:rPr>
              <a:t>e</a:t>
            </a:r>
            <a:r>
              <a:rPr lang="en-US" sz="2000" i="1" spc="-25" dirty="0" smtClean="0">
                <a:latin typeface="Georgia"/>
                <a:cs typeface="Georgia"/>
              </a:rPr>
              <a:t> </a:t>
            </a:r>
            <a:r>
              <a:rPr lang="en-US" sz="2000" i="1" dirty="0" smtClean="0">
                <a:latin typeface="Georgia"/>
                <a:cs typeface="Georgia"/>
              </a:rPr>
              <a:t>i</a:t>
            </a:r>
            <a:r>
              <a:rPr lang="en-US" sz="2000" i="1" spc="5" dirty="0" smtClean="0">
                <a:latin typeface="Georgia"/>
                <a:cs typeface="Georgia"/>
              </a:rPr>
              <a:t>l</a:t>
            </a:r>
            <a:r>
              <a:rPr lang="en-US" sz="2000" i="1" dirty="0" smtClean="0">
                <a:latin typeface="Georgia"/>
                <a:cs typeface="Georgia"/>
              </a:rPr>
              <a:t>lustr</a:t>
            </a:r>
            <a:r>
              <a:rPr lang="en-US" sz="2000" i="1" spc="5" dirty="0" smtClean="0">
                <a:latin typeface="Georgia"/>
                <a:cs typeface="Georgia"/>
              </a:rPr>
              <a:t>a</a:t>
            </a:r>
            <a:r>
              <a:rPr lang="en-US" sz="2000" i="1" dirty="0" smtClean="0">
                <a:latin typeface="Georgia"/>
                <a:cs typeface="Georgia"/>
              </a:rPr>
              <a:t>tes just</a:t>
            </a:r>
            <a:r>
              <a:rPr lang="en-US" sz="2000" i="1" spc="10" dirty="0" smtClean="0">
                <a:latin typeface="Georgia"/>
                <a:cs typeface="Georgia"/>
              </a:rPr>
              <a:t> </a:t>
            </a:r>
            <a:r>
              <a:rPr lang="en-US" sz="2000" i="1" dirty="0" smtClean="0">
                <a:latin typeface="Georgia"/>
                <a:cs typeface="Georgia"/>
              </a:rPr>
              <a:t>o</a:t>
            </a:r>
            <a:r>
              <a:rPr lang="en-US" sz="2000" i="1" spc="5" dirty="0" smtClean="0">
                <a:latin typeface="Georgia"/>
                <a:cs typeface="Georgia"/>
              </a:rPr>
              <a:t>n</a:t>
            </a:r>
            <a:r>
              <a:rPr lang="en-US" sz="2000" i="1" dirty="0" smtClean="0">
                <a:latin typeface="Georgia"/>
                <a:cs typeface="Georgia"/>
              </a:rPr>
              <a:t>e</a:t>
            </a:r>
            <a:r>
              <a:rPr lang="en-US" sz="2000" i="1" spc="-25" dirty="0" smtClean="0">
                <a:latin typeface="Georgia"/>
                <a:cs typeface="Georgia"/>
              </a:rPr>
              <a:t> </a:t>
            </a:r>
            <a:r>
              <a:rPr lang="en-US" sz="2000" i="1" dirty="0" smtClean="0">
                <a:latin typeface="Georgia"/>
                <a:cs typeface="Georgia"/>
              </a:rPr>
              <a:t>of the ways</a:t>
            </a:r>
            <a:r>
              <a:rPr lang="en-US" sz="2000" i="1" spc="15" dirty="0" smtClean="0">
                <a:latin typeface="Georgia"/>
                <a:cs typeface="Georgia"/>
              </a:rPr>
              <a:t> </a:t>
            </a:r>
            <a:r>
              <a:rPr lang="en-US" sz="2000" i="1" dirty="0" smtClean="0">
                <a:latin typeface="Georgia"/>
                <a:cs typeface="Georgia"/>
              </a:rPr>
              <a:t>that a col</a:t>
            </a:r>
            <a:r>
              <a:rPr lang="en-US" sz="2000" i="1" spc="5" dirty="0" smtClean="0">
                <a:latin typeface="Georgia"/>
                <a:cs typeface="Georgia"/>
              </a:rPr>
              <a:t>l</a:t>
            </a:r>
            <a:r>
              <a:rPr lang="en-US" sz="2000" i="1" dirty="0" smtClean="0">
                <a:latin typeface="Georgia"/>
                <a:cs typeface="Georgia"/>
              </a:rPr>
              <a:t>ege </a:t>
            </a:r>
            <a:r>
              <a:rPr lang="en-US" sz="2000" i="1" spc="-5" dirty="0" smtClean="0">
                <a:latin typeface="Georgia"/>
                <a:cs typeface="Georgia"/>
              </a:rPr>
              <a:t>degr</a:t>
            </a:r>
            <a:r>
              <a:rPr lang="en-US" sz="2000" i="1" spc="5" dirty="0" smtClean="0">
                <a:latin typeface="Georgia"/>
                <a:cs typeface="Georgia"/>
              </a:rPr>
              <a:t>e</a:t>
            </a:r>
            <a:r>
              <a:rPr lang="en-US" sz="2000" i="1" dirty="0" smtClean="0">
                <a:latin typeface="Georgia"/>
                <a:cs typeface="Georgia"/>
              </a:rPr>
              <a:t>e</a:t>
            </a:r>
            <a:r>
              <a:rPr lang="en-US" sz="2000" i="1" spc="-35" dirty="0" smtClean="0">
                <a:latin typeface="Georgia"/>
                <a:cs typeface="Georgia"/>
              </a:rPr>
              <a:t> </a:t>
            </a:r>
            <a:r>
              <a:rPr lang="en-US" sz="2000" i="1" dirty="0" smtClean="0">
                <a:latin typeface="Georgia"/>
                <a:cs typeface="Georgia"/>
              </a:rPr>
              <a:t>can</a:t>
            </a:r>
            <a:r>
              <a:rPr lang="en-US" sz="2000" i="1" spc="-5" dirty="0" smtClean="0">
                <a:latin typeface="Georgia"/>
                <a:cs typeface="Georgia"/>
              </a:rPr>
              <a:t> pr</a:t>
            </a:r>
            <a:r>
              <a:rPr lang="en-US" sz="2000" i="1" spc="5" dirty="0" smtClean="0">
                <a:latin typeface="Georgia"/>
                <a:cs typeface="Georgia"/>
              </a:rPr>
              <a:t>o</a:t>
            </a:r>
            <a:r>
              <a:rPr lang="en-US" sz="2000" i="1" spc="-5" dirty="0" smtClean="0">
                <a:latin typeface="Georgia"/>
                <a:cs typeface="Georgia"/>
              </a:rPr>
              <a:t>v</a:t>
            </a:r>
            <a:r>
              <a:rPr lang="en-US" sz="2000" i="1" dirty="0" smtClean="0">
                <a:latin typeface="Georgia"/>
                <a:cs typeface="Georgia"/>
              </a:rPr>
              <a:t>i</a:t>
            </a:r>
            <a:r>
              <a:rPr lang="en-US" sz="2000" i="1" spc="-5" dirty="0" smtClean="0">
                <a:latin typeface="Georgia"/>
                <a:cs typeface="Georgia"/>
              </a:rPr>
              <a:t>d</a:t>
            </a:r>
            <a:r>
              <a:rPr lang="en-US" sz="2000" i="1" dirty="0" smtClean="0">
                <a:latin typeface="Georgia"/>
                <a:cs typeface="Georgia"/>
              </a:rPr>
              <a:t>e</a:t>
            </a:r>
            <a:r>
              <a:rPr lang="en-US" sz="2000" i="1" spc="-15" dirty="0" smtClean="0">
                <a:latin typeface="Georgia"/>
                <a:cs typeface="Georgia"/>
              </a:rPr>
              <a:t> </a:t>
            </a:r>
            <a:r>
              <a:rPr lang="en-US" sz="2000" i="1" spc="-5" dirty="0" smtClean="0">
                <a:latin typeface="Georgia"/>
                <a:cs typeface="Georgia"/>
              </a:rPr>
              <a:t>m</a:t>
            </a:r>
            <a:r>
              <a:rPr lang="en-US" sz="2000" i="1" dirty="0" smtClean="0">
                <a:latin typeface="Georgia"/>
                <a:cs typeface="Georgia"/>
              </a:rPr>
              <a:t>o</a:t>
            </a:r>
            <a:r>
              <a:rPr lang="en-US" sz="2000" i="1" spc="-5" dirty="0" smtClean="0">
                <a:latin typeface="Georgia"/>
                <a:cs typeface="Georgia"/>
              </a:rPr>
              <a:t>r</a:t>
            </a:r>
            <a:r>
              <a:rPr lang="en-US" sz="2000" i="1" dirty="0" smtClean="0">
                <a:latin typeface="Georgia"/>
                <a:cs typeface="Georgia"/>
              </a:rPr>
              <a:t>e</a:t>
            </a:r>
            <a:r>
              <a:rPr lang="en-US" sz="2000" i="1" spc="-10" dirty="0" smtClean="0">
                <a:latin typeface="Georgia"/>
                <a:cs typeface="Georgia"/>
              </a:rPr>
              <a:t> </a:t>
            </a:r>
            <a:r>
              <a:rPr lang="en-US" sz="2000" i="1" spc="-5" dirty="0" smtClean="0">
                <a:latin typeface="Georgia"/>
                <a:cs typeface="Georgia"/>
              </a:rPr>
              <a:t>o</a:t>
            </a:r>
            <a:r>
              <a:rPr lang="en-US" sz="2000" i="1" spc="5" dirty="0" smtClean="0">
                <a:latin typeface="Georgia"/>
                <a:cs typeface="Georgia"/>
              </a:rPr>
              <a:t>p</a:t>
            </a:r>
            <a:r>
              <a:rPr lang="en-US" sz="2000" i="1" spc="-5" dirty="0" smtClean="0">
                <a:latin typeface="Georgia"/>
                <a:cs typeface="Georgia"/>
              </a:rPr>
              <a:t>p</a:t>
            </a:r>
            <a:r>
              <a:rPr lang="en-US" sz="2000" i="1" spc="5" dirty="0" smtClean="0">
                <a:latin typeface="Georgia"/>
                <a:cs typeface="Georgia"/>
              </a:rPr>
              <a:t>o</a:t>
            </a:r>
            <a:r>
              <a:rPr lang="en-US" sz="2000" i="1" spc="-5" dirty="0" smtClean="0">
                <a:latin typeface="Georgia"/>
                <a:cs typeface="Georgia"/>
              </a:rPr>
              <a:t>rtu</a:t>
            </a:r>
            <a:r>
              <a:rPr lang="en-US" sz="2000" i="1" spc="5" dirty="0" smtClean="0">
                <a:latin typeface="Georgia"/>
                <a:cs typeface="Georgia"/>
              </a:rPr>
              <a:t>n</a:t>
            </a:r>
            <a:r>
              <a:rPr lang="en-US" sz="2000" i="1" spc="-5" dirty="0" smtClean="0">
                <a:latin typeface="Georgia"/>
                <a:cs typeface="Georgia"/>
              </a:rPr>
              <a:t>it</a:t>
            </a:r>
            <a:r>
              <a:rPr lang="en-US" sz="2000" i="1" spc="5" dirty="0" smtClean="0">
                <a:latin typeface="Georgia"/>
                <a:cs typeface="Georgia"/>
              </a:rPr>
              <a:t>i</a:t>
            </a:r>
            <a:r>
              <a:rPr lang="en-US" sz="2000" i="1" dirty="0" smtClean="0">
                <a:latin typeface="Georgia"/>
                <a:cs typeface="Georgia"/>
              </a:rPr>
              <a:t>es</a:t>
            </a:r>
            <a:r>
              <a:rPr lang="en-US" sz="2000" i="1" spc="-25" dirty="0" smtClean="0">
                <a:latin typeface="Georgia"/>
                <a:cs typeface="Georgia"/>
              </a:rPr>
              <a:t> </a:t>
            </a:r>
            <a:r>
              <a:rPr lang="en-US" sz="2000" i="1" dirty="0" smtClean="0">
                <a:latin typeface="Georgia"/>
                <a:cs typeface="Georgia"/>
              </a:rPr>
              <a:t>for</a:t>
            </a:r>
            <a:r>
              <a:rPr lang="en-US" sz="2000" i="1" spc="5" dirty="0" smtClean="0">
                <a:latin typeface="Georgia"/>
                <a:cs typeface="Georgia"/>
              </a:rPr>
              <a:t> </a:t>
            </a:r>
            <a:r>
              <a:rPr lang="en-US" sz="2000" i="1" dirty="0" smtClean="0">
                <a:latin typeface="Georgia"/>
                <a:cs typeface="Georgia"/>
              </a:rPr>
              <a:t>gr</a:t>
            </a:r>
            <a:r>
              <a:rPr lang="en-US" sz="2000" i="1" spc="5" dirty="0" smtClean="0">
                <a:latin typeface="Georgia"/>
                <a:cs typeface="Georgia"/>
              </a:rPr>
              <a:t>a</a:t>
            </a:r>
            <a:r>
              <a:rPr lang="en-US" sz="2000" i="1" spc="-5" dirty="0" smtClean="0">
                <a:latin typeface="Georgia"/>
                <a:cs typeface="Georgia"/>
              </a:rPr>
              <a:t>duate</a:t>
            </a:r>
            <a:r>
              <a:rPr lang="en-US" sz="2000" i="1" dirty="0" smtClean="0">
                <a:latin typeface="Georgia"/>
                <a:cs typeface="Georgia"/>
              </a:rPr>
              <a:t>s</a:t>
            </a:r>
            <a:r>
              <a:rPr lang="en-US" sz="2000" i="1" spc="-10" dirty="0" smtClean="0">
                <a:latin typeface="Georgia"/>
                <a:cs typeface="Georgia"/>
              </a:rPr>
              <a:t> b</a:t>
            </a:r>
            <a:r>
              <a:rPr lang="en-US" sz="2000" i="1" dirty="0" smtClean="0">
                <a:latin typeface="Georgia"/>
                <a:cs typeface="Georgia"/>
              </a:rPr>
              <a:t>ec</a:t>
            </a:r>
            <a:r>
              <a:rPr lang="en-US" sz="2000" i="1" spc="5" dirty="0" smtClean="0">
                <a:latin typeface="Georgia"/>
                <a:cs typeface="Georgia"/>
              </a:rPr>
              <a:t>a</a:t>
            </a:r>
            <a:r>
              <a:rPr lang="en-US" sz="2000" i="1" spc="-5" dirty="0" smtClean="0">
                <a:latin typeface="Georgia"/>
                <a:cs typeface="Georgia"/>
              </a:rPr>
              <a:t>us</a:t>
            </a:r>
            <a:r>
              <a:rPr lang="en-US" sz="2000" i="1" dirty="0" smtClean="0">
                <a:latin typeface="Georgia"/>
                <a:cs typeface="Georgia"/>
              </a:rPr>
              <a:t>e</a:t>
            </a:r>
            <a:r>
              <a:rPr lang="en-US" sz="2000" i="1" spc="-10" dirty="0" smtClean="0">
                <a:latin typeface="Georgia"/>
                <a:cs typeface="Georgia"/>
              </a:rPr>
              <a:t> </a:t>
            </a:r>
            <a:r>
              <a:rPr lang="en-US" sz="2000" i="1" spc="-5" dirty="0" smtClean="0">
                <a:latin typeface="Georgia"/>
                <a:cs typeface="Georgia"/>
              </a:rPr>
              <a:t>th</a:t>
            </a:r>
            <a:r>
              <a:rPr lang="en-US" sz="2000" i="1" dirty="0" smtClean="0">
                <a:latin typeface="Georgia"/>
                <a:cs typeface="Georgia"/>
              </a:rPr>
              <a:t>e j</a:t>
            </a:r>
            <a:r>
              <a:rPr lang="en-US" sz="2000" i="1" spc="5" dirty="0" smtClean="0">
                <a:latin typeface="Georgia"/>
                <a:cs typeface="Georgia"/>
              </a:rPr>
              <a:t>o</a:t>
            </a:r>
            <a:r>
              <a:rPr lang="en-US" sz="2000" i="1" dirty="0" smtClean="0">
                <a:latin typeface="Georgia"/>
                <a:cs typeface="Georgia"/>
              </a:rPr>
              <a:t>b </a:t>
            </a:r>
            <a:r>
              <a:rPr lang="en-US" sz="2000" i="1" spc="-5" dirty="0" smtClean="0">
                <a:latin typeface="Georgia"/>
                <a:cs typeface="Georgia"/>
              </a:rPr>
              <a:t>woul</a:t>
            </a:r>
            <a:r>
              <a:rPr lang="en-US" sz="2000" i="1" dirty="0" smtClean="0">
                <a:latin typeface="Georgia"/>
                <a:cs typeface="Georgia"/>
              </a:rPr>
              <a:t>d</a:t>
            </a:r>
            <a:r>
              <a:rPr lang="en-US" sz="2000" i="1" spc="-10" dirty="0" smtClean="0">
                <a:latin typeface="Georgia"/>
                <a:cs typeface="Georgia"/>
              </a:rPr>
              <a:t> </a:t>
            </a:r>
            <a:r>
              <a:rPr lang="en-US" sz="2000" i="1" dirty="0" smtClean="0">
                <a:latin typeface="Georgia"/>
                <a:cs typeface="Georgia"/>
              </a:rPr>
              <a:t>have</a:t>
            </a:r>
            <a:r>
              <a:rPr lang="en-US" sz="2000" i="1" spc="-10" dirty="0" smtClean="0">
                <a:latin typeface="Georgia"/>
                <a:cs typeface="Georgia"/>
              </a:rPr>
              <a:t> b</a:t>
            </a:r>
            <a:r>
              <a:rPr lang="en-US" sz="2000" i="1" dirty="0" smtClean="0">
                <a:latin typeface="Georgia"/>
                <a:cs typeface="Georgia"/>
              </a:rPr>
              <a:t>een</a:t>
            </a:r>
            <a:r>
              <a:rPr lang="en-US" sz="2000" i="1" spc="-5" dirty="0" smtClean="0">
                <a:latin typeface="Georgia"/>
                <a:cs typeface="Georgia"/>
              </a:rPr>
              <a:t> </a:t>
            </a:r>
            <a:r>
              <a:rPr lang="en-US" sz="2000" i="1" dirty="0" smtClean="0">
                <a:latin typeface="Georgia"/>
                <a:cs typeface="Georgia"/>
              </a:rPr>
              <a:t>his</a:t>
            </a:r>
            <a:r>
              <a:rPr lang="en-US" sz="2000" i="1" spc="-5" dirty="0" smtClean="0">
                <a:latin typeface="Georgia"/>
                <a:cs typeface="Georgia"/>
              </a:rPr>
              <a:t> </a:t>
            </a:r>
            <a:r>
              <a:rPr lang="en-US" sz="2000" i="1" dirty="0" smtClean="0">
                <a:latin typeface="Georgia"/>
                <a:cs typeface="Georgia"/>
              </a:rPr>
              <a:t>if</a:t>
            </a:r>
            <a:r>
              <a:rPr lang="en-US" sz="2000" i="1" spc="5" dirty="0" smtClean="0">
                <a:latin typeface="Georgia"/>
                <a:cs typeface="Georgia"/>
              </a:rPr>
              <a:t> </a:t>
            </a:r>
            <a:r>
              <a:rPr lang="en-US" sz="2000" i="1" dirty="0" smtClean="0">
                <a:latin typeface="Georgia"/>
                <a:cs typeface="Georgia"/>
              </a:rPr>
              <a:t>he</a:t>
            </a:r>
            <a:r>
              <a:rPr lang="en-US" sz="2000" i="1" spc="-15" dirty="0" smtClean="0">
                <a:latin typeface="Georgia"/>
                <a:cs typeface="Georgia"/>
              </a:rPr>
              <a:t> </a:t>
            </a:r>
            <a:r>
              <a:rPr lang="en-US" sz="2000" i="1" dirty="0" smtClean="0">
                <a:latin typeface="Georgia"/>
                <a:cs typeface="Georgia"/>
              </a:rPr>
              <a:t>had</a:t>
            </a:r>
            <a:r>
              <a:rPr lang="en-US" sz="2000" i="1" spc="-5" dirty="0" smtClean="0">
                <a:latin typeface="Georgia"/>
                <a:cs typeface="Georgia"/>
              </a:rPr>
              <a:t> </a:t>
            </a:r>
            <a:r>
              <a:rPr lang="en-US" sz="2000" i="1" dirty="0" smtClean="0">
                <a:latin typeface="Georgia"/>
                <a:cs typeface="Georgia"/>
              </a:rPr>
              <a:t>a</a:t>
            </a:r>
            <a:r>
              <a:rPr lang="en-US" sz="2000" i="1" spc="5" dirty="0" smtClean="0">
                <a:latin typeface="Georgia"/>
                <a:cs typeface="Georgia"/>
              </a:rPr>
              <a:t>n</a:t>
            </a:r>
            <a:r>
              <a:rPr lang="en-US" sz="2000" i="1" dirty="0" smtClean="0">
                <a:latin typeface="Georgia"/>
                <a:cs typeface="Georgia"/>
              </a:rPr>
              <a:t>y</a:t>
            </a:r>
            <a:r>
              <a:rPr lang="en-US" sz="2000" i="1" spc="-5" dirty="0" smtClean="0">
                <a:latin typeface="Georgia"/>
                <a:cs typeface="Georgia"/>
              </a:rPr>
              <a:t> </a:t>
            </a:r>
            <a:r>
              <a:rPr lang="en-US" sz="2000" i="1" dirty="0" smtClean="0">
                <a:latin typeface="Georgia"/>
                <a:cs typeface="Georgia"/>
              </a:rPr>
              <a:t>kind</a:t>
            </a:r>
            <a:r>
              <a:rPr lang="en-US" sz="2000" i="1" spc="-15" dirty="0" smtClean="0">
                <a:latin typeface="Georgia"/>
                <a:cs typeface="Georgia"/>
              </a:rPr>
              <a:t> </a:t>
            </a:r>
            <a:r>
              <a:rPr lang="en-US" sz="2000" i="1" spc="-5" dirty="0" smtClean="0">
                <a:latin typeface="Georgia"/>
                <a:cs typeface="Georgia"/>
              </a:rPr>
              <a:t>o</a:t>
            </a:r>
            <a:r>
              <a:rPr lang="en-US" sz="2000" i="1" dirty="0" smtClean="0">
                <a:latin typeface="Georgia"/>
                <a:cs typeface="Georgia"/>
              </a:rPr>
              <a:t>f</a:t>
            </a:r>
            <a:r>
              <a:rPr lang="en-US" sz="2000" i="1" spc="10" dirty="0" smtClean="0">
                <a:latin typeface="Georgia"/>
                <a:cs typeface="Georgia"/>
              </a:rPr>
              <a:t> </a:t>
            </a:r>
            <a:r>
              <a:rPr lang="en-US" sz="2000" i="1" spc="-5" dirty="0" smtClean="0">
                <a:latin typeface="Georgia"/>
                <a:cs typeface="Georgia"/>
              </a:rPr>
              <a:t>degr</a:t>
            </a:r>
            <a:r>
              <a:rPr lang="en-US" sz="2000" i="1" spc="5" dirty="0" smtClean="0">
                <a:latin typeface="Georgia"/>
                <a:cs typeface="Georgia"/>
              </a:rPr>
              <a:t>e</a:t>
            </a:r>
            <a:r>
              <a:rPr lang="en-US" sz="2000" i="1" dirty="0" smtClean="0">
                <a:latin typeface="Georgia"/>
                <a:cs typeface="Georgia"/>
              </a:rPr>
              <a:t>e.</a:t>
            </a:r>
            <a:r>
              <a:rPr lang="en-US" sz="2000" i="1" spc="-30" dirty="0" smtClean="0">
                <a:latin typeface="Georgia"/>
                <a:cs typeface="Georgia"/>
              </a:rPr>
              <a:t> </a:t>
            </a:r>
            <a:r>
              <a:rPr lang="en-US" sz="2000" i="1" spc="-5" dirty="0" smtClean="0">
                <a:latin typeface="Georgia"/>
                <a:cs typeface="Georgia"/>
              </a:rPr>
              <a:t>Ult</a:t>
            </a:r>
            <a:r>
              <a:rPr lang="en-US" sz="2000" i="1" spc="5" dirty="0" smtClean="0">
                <a:latin typeface="Georgia"/>
                <a:cs typeface="Georgia"/>
              </a:rPr>
              <a:t>i</a:t>
            </a:r>
            <a:r>
              <a:rPr lang="en-US" sz="2000" i="1" spc="-5" dirty="0" smtClean="0">
                <a:latin typeface="Georgia"/>
                <a:cs typeface="Georgia"/>
              </a:rPr>
              <a:t>m</a:t>
            </a:r>
            <a:r>
              <a:rPr lang="en-US" sz="2000" i="1" dirty="0" smtClean="0">
                <a:latin typeface="Georgia"/>
                <a:cs typeface="Georgia"/>
              </a:rPr>
              <a:t>a</a:t>
            </a:r>
            <a:r>
              <a:rPr lang="en-US" sz="2000" i="1" spc="-5" dirty="0" smtClean="0">
                <a:latin typeface="Georgia"/>
                <a:cs typeface="Georgia"/>
              </a:rPr>
              <a:t>te</a:t>
            </a:r>
            <a:r>
              <a:rPr lang="en-US" sz="2000" i="1" spc="5" dirty="0" smtClean="0">
                <a:latin typeface="Georgia"/>
                <a:cs typeface="Georgia"/>
              </a:rPr>
              <a:t>l</a:t>
            </a:r>
            <a:r>
              <a:rPr lang="en-US" sz="2000" i="1" spc="-10" dirty="0" smtClean="0">
                <a:latin typeface="Georgia"/>
                <a:cs typeface="Georgia"/>
              </a:rPr>
              <a:t>y</a:t>
            </a:r>
            <a:r>
              <a:rPr lang="en-US" sz="2000" i="1" dirty="0" smtClean="0">
                <a:latin typeface="Georgia"/>
                <a:cs typeface="Georgia"/>
              </a:rPr>
              <a:t>, </a:t>
            </a:r>
            <a:r>
              <a:rPr lang="en-US" sz="2000" i="1" spc="-5" dirty="0" smtClean="0">
                <a:latin typeface="Georgia"/>
                <a:cs typeface="Georgia"/>
              </a:rPr>
              <a:t>these o</a:t>
            </a:r>
            <a:r>
              <a:rPr lang="en-US" sz="2000" i="1" spc="5" dirty="0" smtClean="0">
                <a:latin typeface="Georgia"/>
                <a:cs typeface="Georgia"/>
              </a:rPr>
              <a:t>p</a:t>
            </a:r>
            <a:r>
              <a:rPr lang="en-US" sz="2000" i="1" spc="-5" dirty="0" smtClean="0">
                <a:latin typeface="Georgia"/>
                <a:cs typeface="Georgia"/>
              </a:rPr>
              <a:t>p</a:t>
            </a:r>
            <a:r>
              <a:rPr lang="en-US" sz="2000" i="1" spc="5" dirty="0" smtClean="0">
                <a:latin typeface="Georgia"/>
                <a:cs typeface="Georgia"/>
              </a:rPr>
              <a:t>o</a:t>
            </a:r>
            <a:r>
              <a:rPr lang="en-US" sz="2000" i="1" spc="-5" dirty="0" smtClean="0">
                <a:latin typeface="Georgia"/>
                <a:cs typeface="Georgia"/>
              </a:rPr>
              <a:t>rtu</a:t>
            </a:r>
            <a:r>
              <a:rPr lang="en-US" sz="2000" i="1" spc="5" dirty="0" smtClean="0">
                <a:latin typeface="Georgia"/>
                <a:cs typeface="Georgia"/>
              </a:rPr>
              <a:t>n</a:t>
            </a:r>
            <a:r>
              <a:rPr lang="en-US" sz="2000" i="1" spc="-5" dirty="0" smtClean="0">
                <a:latin typeface="Georgia"/>
                <a:cs typeface="Georgia"/>
              </a:rPr>
              <a:t>it</a:t>
            </a:r>
            <a:r>
              <a:rPr lang="en-US" sz="2000" i="1" spc="5" dirty="0" smtClean="0">
                <a:latin typeface="Georgia"/>
                <a:cs typeface="Georgia"/>
              </a:rPr>
              <a:t>i</a:t>
            </a:r>
            <a:r>
              <a:rPr lang="en-US" sz="2000" i="1" dirty="0" smtClean="0">
                <a:latin typeface="Georgia"/>
                <a:cs typeface="Georgia"/>
              </a:rPr>
              <a:t>es</a:t>
            </a:r>
            <a:r>
              <a:rPr lang="en-US" sz="2000" i="1" spc="-40" dirty="0" smtClean="0">
                <a:latin typeface="Georgia"/>
                <a:cs typeface="Georgia"/>
              </a:rPr>
              <a:t> </a:t>
            </a:r>
            <a:r>
              <a:rPr lang="en-US" sz="2000" i="1" spc="-5" dirty="0" smtClean="0">
                <a:latin typeface="Georgia"/>
                <a:cs typeface="Georgia"/>
              </a:rPr>
              <a:t>outwe</a:t>
            </a:r>
            <a:r>
              <a:rPr lang="en-US" sz="2000" i="1" spc="5" dirty="0" smtClean="0">
                <a:latin typeface="Georgia"/>
                <a:cs typeface="Georgia"/>
              </a:rPr>
              <a:t>i</a:t>
            </a:r>
            <a:r>
              <a:rPr lang="en-US" sz="2000" i="1" dirty="0" smtClean="0">
                <a:latin typeface="Georgia"/>
                <a:cs typeface="Georgia"/>
              </a:rPr>
              <a:t>gh </a:t>
            </a:r>
            <a:r>
              <a:rPr lang="en-US" sz="2000" i="1" spc="-5" dirty="0" smtClean="0">
                <a:latin typeface="Georgia"/>
                <a:cs typeface="Georgia"/>
              </a:rPr>
              <a:t>th</a:t>
            </a:r>
            <a:r>
              <a:rPr lang="en-US" sz="2000" i="1" dirty="0" smtClean="0">
                <a:latin typeface="Georgia"/>
                <a:cs typeface="Georgia"/>
              </a:rPr>
              <a:t>e</a:t>
            </a:r>
            <a:r>
              <a:rPr lang="en-US" sz="2000" i="1" spc="-10" dirty="0" smtClean="0">
                <a:latin typeface="Georgia"/>
                <a:cs typeface="Georgia"/>
              </a:rPr>
              <a:t> </a:t>
            </a:r>
            <a:r>
              <a:rPr lang="en-US" sz="2000" i="1" dirty="0" smtClean="0">
                <a:latin typeface="Georgia"/>
                <a:cs typeface="Georgia"/>
              </a:rPr>
              <a:t>high cost</a:t>
            </a:r>
            <a:r>
              <a:rPr lang="en-US" sz="2000" i="1" spc="5" dirty="0" smtClean="0">
                <a:latin typeface="Georgia"/>
                <a:cs typeface="Georgia"/>
              </a:rPr>
              <a:t> </a:t>
            </a:r>
            <a:r>
              <a:rPr lang="en-US" sz="2000" i="1" spc="-5" dirty="0" smtClean="0">
                <a:latin typeface="Georgia"/>
                <a:cs typeface="Georgia"/>
              </a:rPr>
              <a:t>o</a:t>
            </a:r>
            <a:r>
              <a:rPr lang="en-US" sz="2000" i="1" dirty="0" smtClean="0">
                <a:latin typeface="Georgia"/>
                <a:cs typeface="Georgia"/>
              </a:rPr>
              <a:t>f </a:t>
            </a:r>
            <a:r>
              <a:rPr lang="en-US" sz="2000" i="1" spc="-5" dirty="0" smtClean="0">
                <a:latin typeface="Georgia"/>
                <a:cs typeface="Georgia"/>
              </a:rPr>
              <a:t>tu</a:t>
            </a:r>
            <a:r>
              <a:rPr lang="en-US" sz="2000" i="1" dirty="0" smtClean="0">
                <a:latin typeface="Georgia"/>
                <a:cs typeface="Georgia"/>
              </a:rPr>
              <a:t>i</a:t>
            </a:r>
            <a:r>
              <a:rPr lang="en-US" sz="2000" i="1" spc="-5" dirty="0" smtClean="0">
                <a:latin typeface="Georgia"/>
                <a:cs typeface="Georgia"/>
              </a:rPr>
              <a:t>ti</a:t>
            </a:r>
            <a:r>
              <a:rPr lang="en-US" sz="2000" i="1" spc="5" dirty="0" smtClean="0">
                <a:latin typeface="Georgia"/>
                <a:cs typeface="Georgia"/>
              </a:rPr>
              <a:t>o</a:t>
            </a:r>
            <a:r>
              <a:rPr lang="en-US" sz="2000" i="1" dirty="0" smtClean="0">
                <a:latin typeface="Georgia"/>
                <a:cs typeface="Georgia"/>
              </a:rPr>
              <a:t>n.</a:t>
            </a:r>
            <a:endParaRPr lang="en-US" sz="2000" dirty="0">
              <a:latin typeface="Georgia"/>
              <a:cs typeface="Georgia"/>
            </a:endParaRPr>
          </a:p>
        </p:txBody>
      </p:sp>
      <p:sp>
        <p:nvSpPr>
          <p:cNvPr id="5" name="TextBox 4"/>
          <p:cNvSpPr txBox="1"/>
          <p:nvPr/>
        </p:nvSpPr>
        <p:spPr>
          <a:xfrm>
            <a:off x="533400" y="2743200"/>
            <a:ext cx="8180942" cy="400110"/>
          </a:xfrm>
          <a:prstGeom prst="rect">
            <a:avLst/>
          </a:prstGeom>
          <a:noFill/>
        </p:spPr>
        <p:txBody>
          <a:bodyPr wrap="square" rtlCol="0">
            <a:spAutoFit/>
          </a:bodyPr>
          <a:lstStyle/>
          <a:p>
            <a:pPr marL="12700" marR="5080">
              <a:tabLst>
                <a:tab pos="7703820" algn="l"/>
              </a:tabLst>
            </a:pPr>
            <a:r>
              <a:rPr lang="en-US" sz="2000" b="1" i="1" spc="-5" dirty="0" smtClean="0">
                <a:solidFill>
                  <a:srgbClr val="D16248"/>
                </a:solidFill>
                <a:latin typeface="Georgia"/>
                <a:cs typeface="Georgia"/>
              </a:rPr>
              <a:t>C</a:t>
            </a:r>
            <a:r>
              <a:rPr lang="en-US" sz="2000" b="1" i="1" spc="-10" dirty="0" smtClean="0">
                <a:solidFill>
                  <a:srgbClr val="D16248"/>
                </a:solidFill>
                <a:latin typeface="Georgia"/>
                <a:cs typeface="Georgia"/>
              </a:rPr>
              <a:t>o</a:t>
            </a:r>
            <a:r>
              <a:rPr lang="en-US" sz="2000" b="1" i="1" spc="-5" dirty="0" smtClean="0">
                <a:solidFill>
                  <a:srgbClr val="D16248"/>
                </a:solidFill>
                <a:latin typeface="Georgia"/>
                <a:cs typeface="Georgia"/>
              </a:rPr>
              <a:t>lle</a:t>
            </a:r>
            <a:r>
              <a:rPr lang="en-US" sz="2000" b="1" i="1" spc="-10" dirty="0" smtClean="0">
                <a:solidFill>
                  <a:srgbClr val="D16248"/>
                </a:solidFill>
                <a:latin typeface="Georgia"/>
                <a:cs typeface="Georgia"/>
              </a:rPr>
              <a:t>g</a:t>
            </a:r>
            <a:r>
              <a:rPr lang="en-US" sz="2000" b="1" i="1" dirty="0" smtClean="0">
                <a:solidFill>
                  <a:srgbClr val="D16248"/>
                </a:solidFill>
                <a:latin typeface="Georgia"/>
                <a:cs typeface="Georgia"/>
              </a:rPr>
              <a:t>e de</a:t>
            </a:r>
            <a:r>
              <a:rPr lang="en-US" sz="2000" b="1" i="1" spc="-10" dirty="0" smtClean="0">
                <a:solidFill>
                  <a:srgbClr val="D16248"/>
                </a:solidFill>
                <a:latin typeface="Georgia"/>
                <a:cs typeface="Georgia"/>
              </a:rPr>
              <a:t>g</a:t>
            </a:r>
            <a:r>
              <a:rPr lang="en-US" sz="2000" b="1" i="1" dirty="0" smtClean="0">
                <a:solidFill>
                  <a:srgbClr val="D16248"/>
                </a:solidFill>
                <a:latin typeface="Georgia"/>
                <a:cs typeface="Georgia"/>
              </a:rPr>
              <a:t>rees</a:t>
            </a:r>
            <a:r>
              <a:rPr lang="en-US" sz="2000" b="1" i="1" spc="-10" dirty="0" smtClean="0">
                <a:solidFill>
                  <a:srgbClr val="D16248"/>
                </a:solidFill>
                <a:latin typeface="Georgia"/>
                <a:cs typeface="Georgia"/>
              </a:rPr>
              <a:t> </a:t>
            </a:r>
            <a:r>
              <a:rPr lang="en-US" sz="2000" b="1" i="1" spc="-15" dirty="0" smtClean="0">
                <a:solidFill>
                  <a:srgbClr val="D16248"/>
                </a:solidFill>
                <a:latin typeface="Georgia"/>
                <a:cs typeface="Georgia"/>
              </a:rPr>
              <a:t>c</a:t>
            </a:r>
            <a:r>
              <a:rPr lang="en-US" sz="2000" b="1" i="1" dirty="0" smtClean="0">
                <a:solidFill>
                  <a:srgbClr val="D16248"/>
                </a:solidFill>
                <a:latin typeface="Georgia"/>
                <a:cs typeface="Georgia"/>
              </a:rPr>
              <a:t>reate</a:t>
            </a:r>
            <a:r>
              <a:rPr lang="en-US" sz="2000" b="1" i="1" spc="-5" dirty="0" smtClean="0">
                <a:solidFill>
                  <a:srgbClr val="D16248"/>
                </a:solidFill>
                <a:latin typeface="Georgia"/>
                <a:cs typeface="Georgia"/>
              </a:rPr>
              <a:t> </a:t>
            </a:r>
            <a:r>
              <a:rPr lang="en-US" sz="2000" b="1" i="1" spc="-10" dirty="0" smtClean="0">
                <a:solidFill>
                  <a:srgbClr val="D16248"/>
                </a:solidFill>
                <a:latin typeface="Georgia"/>
                <a:cs typeface="Georgia"/>
              </a:rPr>
              <a:t>m</a:t>
            </a:r>
            <a:r>
              <a:rPr lang="en-US" sz="2000" b="1" i="1" dirty="0" smtClean="0">
                <a:solidFill>
                  <a:srgbClr val="D16248"/>
                </a:solidFill>
                <a:latin typeface="Georgia"/>
                <a:cs typeface="Georgia"/>
              </a:rPr>
              <a:t>ore</a:t>
            </a:r>
            <a:r>
              <a:rPr lang="en-US" sz="2000" b="1" i="1" spc="-15" dirty="0" smtClean="0">
                <a:solidFill>
                  <a:srgbClr val="D16248"/>
                </a:solidFill>
                <a:latin typeface="Georgia"/>
                <a:cs typeface="Georgia"/>
              </a:rPr>
              <a:t> </a:t>
            </a:r>
            <a:r>
              <a:rPr lang="en-US" sz="2000" b="1" i="1" dirty="0" smtClean="0">
                <a:solidFill>
                  <a:srgbClr val="D16248"/>
                </a:solidFill>
                <a:latin typeface="Georgia"/>
                <a:cs typeface="Georgia"/>
              </a:rPr>
              <a:t>opportunities</a:t>
            </a:r>
            <a:r>
              <a:rPr lang="en-US" sz="2000" b="1" i="1" spc="-5" dirty="0" smtClean="0">
                <a:solidFill>
                  <a:srgbClr val="D16248"/>
                </a:solidFill>
                <a:latin typeface="Georgia"/>
                <a:cs typeface="Georgia"/>
              </a:rPr>
              <a:t> </a:t>
            </a:r>
            <a:r>
              <a:rPr lang="en-US" sz="2000" b="1" i="1" dirty="0" smtClean="0">
                <a:solidFill>
                  <a:srgbClr val="D16248"/>
                </a:solidFill>
                <a:latin typeface="Georgia"/>
                <a:cs typeface="Georgia"/>
              </a:rPr>
              <a:t>for </a:t>
            </a:r>
            <a:r>
              <a:rPr lang="en-US" sz="2000" b="1" i="1" spc="-15" dirty="0" smtClean="0">
                <a:solidFill>
                  <a:srgbClr val="D16248"/>
                </a:solidFill>
                <a:latin typeface="Georgia"/>
                <a:cs typeface="Georgia"/>
              </a:rPr>
              <a:t>g</a:t>
            </a:r>
            <a:r>
              <a:rPr lang="en-US" sz="2000" b="1" i="1" dirty="0" smtClean="0">
                <a:solidFill>
                  <a:srgbClr val="D16248"/>
                </a:solidFill>
                <a:latin typeface="Georgia"/>
                <a:cs typeface="Georgia"/>
              </a:rPr>
              <a:t>rad</a:t>
            </a:r>
            <a:r>
              <a:rPr lang="en-US" sz="2000" b="1" i="1" spc="-10" dirty="0" smtClean="0">
                <a:solidFill>
                  <a:srgbClr val="D16248"/>
                </a:solidFill>
                <a:latin typeface="Georgia"/>
                <a:cs typeface="Georgia"/>
              </a:rPr>
              <a:t>u</a:t>
            </a:r>
            <a:r>
              <a:rPr lang="en-US" sz="2000" b="1" i="1" spc="-5" dirty="0" smtClean="0">
                <a:solidFill>
                  <a:srgbClr val="D16248"/>
                </a:solidFill>
                <a:latin typeface="Georgia"/>
                <a:cs typeface="Georgia"/>
              </a:rPr>
              <a:t>ates</a:t>
            </a:r>
            <a:r>
              <a:rPr lang="en-US" sz="2000" b="1" i="1" dirty="0" smtClean="0">
                <a:solidFill>
                  <a:srgbClr val="D16248"/>
                </a:solidFill>
                <a:latin typeface="Georgia"/>
                <a:cs typeface="Georgia"/>
              </a:rPr>
              <a:t>. </a:t>
            </a:r>
            <a:endParaRPr lang="en-US" sz="20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3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10310">
              <a:lnSpc>
                <a:spcPct val="100000"/>
              </a:lnSpc>
            </a:pPr>
            <a:r>
              <a:rPr spc="-5" dirty="0"/>
              <a:t>Suppor</a:t>
            </a:r>
            <a:r>
              <a:rPr dirty="0"/>
              <a:t>t</a:t>
            </a:r>
            <a:r>
              <a:rPr spc="-5" dirty="0"/>
              <a:t> </a:t>
            </a:r>
            <a:r>
              <a:rPr dirty="0"/>
              <a:t>Paragr</a:t>
            </a:r>
            <a:r>
              <a:rPr spc="5" dirty="0"/>
              <a:t>a</a:t>
            </a:r>
            <a:r>
              <a:rPr spc="-5" dirty="0"/>
              <a:t>p</a:t>
            </a:r>
            <a:r>
              <a:rPr dirty="0"/>
              <a:t>h</a:t>
            </a:r>
            <a:r>
              <a:rPr spc="-25" dirty="0"/>
              <a:t> </a:t>
            </a:r>
            <a:r>
              <a:rPr dirty="0"/>
              <a:t>A</a:t>
            </a:r>
            <a:r>
              <a:rPr spc="-10" dirty="0"/>
              <a:t>n</a:t>
            </a:r>
            <a:r>
              <a:rPr dirty="0"/>
              <a:t>alyzed</a:t>
            </a:r>
          </a:p>
        </p:txBody>
      </p:sp>
      <p:sp>
        <p:nvSpPr>
          <p:cNvPr id="3" name="object 3"/>
          <p:cNvSpPr txBox="1"/>
          <p:nvPr/>
        </p:nvSpPr>
        <p:spPr>
          <a:xfrm>
            <a:off x="380491" y="1533275"/>
            <a:ext cx="8310245" cy="5001369"/>
          </a:xfrm>
          <a:prstGeom prst="rect">
            <a:avLst/>
          </a:prstGeom>
        </p:spPr>
        <p:txBody>
          <a:bodyPr vert="horz" wrap="square" lIns="0" tIns="0" rIns="0" bIns="0" rtlCol="0">
            <a:spAutoFit/>
          </a:bodyPr>
          <a:lstStyle/>
          <a:p>
            <a:pPr marL="12700" marR="283845">
              <a:tabLst>
                <a:tab pos="471170" algn="l"/>
              </a:tabLst>
            </a:pPr>
            <a:r>
              <a:rPr sz="2700" dirty="0">
                <a:latin typeface="Georgia"/>
                <a:cs typeface="Georgia"/>
              </a:rPr>
              <a:t>The</a:t>
            </a:r>
            <a:r>
              <a:rPr sz="2700" spc="-20" dirty="0">
                <a:latin typeface="Georgia"/>
                <a:cs typeface="Georgia"/>
              </a:rPr>
              <a:t> </a:t>
            </a:r>
            <a:r>
              <a:rPr sz="2700" b="1" dirty="0">
                <a:solidFill>
                  <a:srgbClr val="D16248"/>
                </a:solidFill>
                <a:latin typeface="Georgia"/>
                <a:cs typeface="Georgia"/>
              </a:rPr>
              <a:t>second</a:t>
            </a:r>
            <a:r>
              <a:rPr sz="2700" b="1" spc="-5" dirty="0">
                <a:solidFill>
                  <a:srgbClr val="D16248"/>
                </a:solidFill>
                <a:latin typeface="Georgia"/>
                <a:cs typeface="Georgia"/>
              </a:rPr>
              <a:t> </a:t>
            </a:r>
            <a:r>
              <a:rPr sz="2700" b="1" dirty="0">
                <a:solidFill>
                  <a:srgbClr val="D16248"/>
                </a:solidFill>
                <a:latin typeface="Georgia"/>
                <a:cs typeface="Georgia"/>
              </a:rPr>
              <a:t>se</a:t>
            </a:r>
            <a:r>
              <a:rPr sz="2700" b="1" spc="-10" dirty="0">
                <a:solidFill>
                  <a:srgbClr val="D16248"/>
                </a:solidFill>
                <a:latin typeface="Georgia"/>
                <a:cs typeface="Georgia"/>
              </a:rPr>
              <a:t>n</a:t>
            </a:r>
            <a:r>
              <a:rPr sz="2700" b="1" spc="-5" dirty="0">
                <a:solidFill>
                  <a:srgbClr val="D16248"/>
                </a:solidFill>
                <a:latin typeface="Georgia"/>
                <a:cs typeface="Georgia"/>
              </a:rPr>
              <a:t>tenc</a:t>
            </a:r>
            <a:r>
              <a:rPr sz="2700" b="1" dirty="0">
                <a:solidFill>
                  <a:srgbClr val="D16248"/>
                </a:solidFill>
                <a:latin typeface="Georgia"/>
                <a:cs typeface="Georgia"/>
              </a:rPr>
              <a:t>e</a:t>
            </a:r>
            <a:r>
              <a:rPr sz="2700" b="1" spc="35" dirty="0">
                <a:solidFill>
                  <a:srgbClr val="D16248"/>
                </a:solidFill>
                <a:latin typeface="Georgia"/>
                <a:cs typeface="Georgia"/>
              </a:rPr>
              <a:t> </a:t>
            </a:r>
            <a:r>
              <a:rPr sz="2700" spc="-5" dirty="0">
                <a:latin typeface="Georgia"/>
                <a:cs typeface="Georgia"/>
              </a:rPr>
              <a:t>el</a:t>
            </a:r>
            <a:r>
              <a:rPr sz="2700" spc="-10" dirty="0">
                <a:latin typeface="Georgia"/>
                <a:cs typeface="Georgia"/>
              </a:rPr>
              <a:t>a</a:t>
            </a:r>
            <a:r>
              <a:rPr sz="2700" spc="-5" dirty="0">
                <a:latin typeface="Georgia"/>
                <a:cs typeface="Georgia"/>
              </a:rPr>
              <a:t>bo</a:t>
            </a:r>
            <a:r>
              <a:rPr sz="2700" spc="-10" dirty="0">
                <a:latin typeface="Georgia"/>
                <a:cs typeface="Georgia"/>
              </a:rPr>
              <a:t>r</a:t>
            </a:r>
            <a:r>
              <a:rPr sz="2700" dirty="0">
                <a:latin typeface="Georgia"/>
                <a:cs typeface="Georgia"/>
              </a:rPr>
              <a:t>ates</a:t>
            </a:r>
            <a:r>
              <a:rPr sz="2700" spc="-5" dirty="0">
                <a:latin typeface="Georgia"/>
                <a:cs typeface="Georgia"/>
              </a:rPr>
              <a:t> </a:t>
            </a:r>
            <a:r>
              <a:rPr sz="2700" spc="-15" dirty="0">
                <a:latin typeface="Georgia"/>
                <a:cs typeface="Georgia"/>
              </a:rPr>
              <a:t>o</a:t>
            </a:r>
            <a:r>
              <a:rPr sz="2700" dirty="0">
                <a:latin typeface="Georgia"/>
                <a:cs typeface="Georgia"/>
              </a:rPr>
              <a:t>n</a:t>
            </a:r>
            <a:r>
              <a:rPr sz="2700" spc="1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par</a:t>
            </a:r>
            <a:r>
              <a:rPr sz="2700" spc="-10" dirty="0">
                <a:latin typeface="Georgia"/>
                <a:cs typeface="Georgia"/>
              </a:rPr>
              <a:t>a</a:t>
            </a:r>
            <a:r>
              <a:rPr sz="2700" spc="-5" dirty="0">
                <a:latin typeface="Georgia"/>
                <a:cs typeface="Georgia"/>
              </a:rPr>
              <a:t>graph top</a:t>
            </a:r>
            <a:r>
              <a:rPr sz="2700" spc="5" dirty="0">
                <a:latin typeface="Georgia"/>
                <a:cs typeface="Georgia"/>
              </a:rPr>
              <a:t>i</a:t>
            </a:r>
            <a:r>
              <a:rPr sz="2700" dirty="0">
                <a:latin typeface="Georgia"/>
                <a:cs typeface="Georgia"/>
              </a:rPr>
              <a:t>c</a:t>
            </a:r>
            <a:r>
              <a:rPr sz="2700" spc="-30" dirty="0">
                <a:latin typeface="Georgia"/>
                <a:cs typeface="Georgia"/>
              </a:rPr>
              <a:t> </a:t>
            </a:r>
            <a:r>
              <a:rPr sz="2700" spc="-15" dirty="0">
                <a:latin typeface="Georgia"/>
                <a:cs typeface="Georgia"/>
              </a:rPr>
              <a:t>and</a:t>
            </a:r>
            <a:r>
              <a:rPr sz="2700" spc="-5" dirty="0">
                <a:latin typeface="Georgia"/>
                <a:cs typeface="Georgia"/>
              </a:rPr>
              <a:t> be</a:t>
            </a:r>
            <a:r>
              <a:rPr sz="2700" spc="5" dirty="0">
                <a:latin typeface="Georgia"/>
                <a:cs typeface="Georgia"/>
              </a:rPr>
              <a:t>g</a:t>
            </a:r>
            <a:r>
              <a:rPr sz="2700" spc="-15" dirty="0">
                <a:latin typeface="Georgia"/>
                <a:cs typeface="Georgia"/>
              </a:rPr>
              <a:t>ins</a:t>
            </a:r>
            <a:r>
              <a:rPr sz="2700" spc="-20" dirty="0">
                <a:latin typeface="Georgia"/>
                <a:cs typeface="Georgia"/>
              </a:rPr>
              <a:t> transitionin</a:t>
            </a:r>
            <a:r>
              <a:rPr sz="2700" spc="-15" dirty="0">
                <a:latin typeface="Georgia"/>
                <a:cs typeface="Georgia"/>
              </a:rPr>
              <a:t>g</a:t>
            </a:r>
            <a:r>
              <a:rPr sz="2700" spc="10" dirty="0">
                <a:latin typeface="Georgia"/>
                <a:cs typeface="Georgia"/>
              </a:rPr>
              <a:t> </a:t>
            </a:r>
            <a:r>
              <a:rPr sz="2700" spc="-5" dirty="0">
                <a:latin typeface="Georgia"/>
                <a:cs typeface="Georgia"/>
              </a:rPr>
              <a:t>towar</a:t>
            </a:r>
            <a:r>
              <a:rPr sz="2700" dirty="0">
                <a:latin typeface="Georgia"/>
                <a:cs typeface="Georgia"/>
              </a:rPr>
              <a:t>d </a:t>
            </a:r>
            <a:r>
              <a:rPr sz="2700" spc="-15" dirty="0">
                <a:latin typeface="Georgia"/>
                <a:cs typeface="Georgia"/>
              </a:rPr>
              <a:t>a</a:t>
            </a:r>
            <a:r>
              <a:rPr sz="2700" spc="-10" dirty="0">
                <a:latin typeface="Georgia"/>
                <a:cs typeface="Georgia"/>
              </a:rPr>
              <a:t> </a:t>
            </a:r>
            <a:r>
              <a:rPr sz="2700" spc="-5" dirty="0">
                <a:latin typeface="Georgia"/>
                <a:cs typeface="Georgia"/>
              </a:rPr>
              <a:t>specifi</a:t>
            </a:r>
            <a:r>
              <a:rPr sz="2700" dirty="0">
                <a:latin typeface="Georgia"/>
                <a:cs typeface="Georgia"/>
              </a:rPr>
              <a:t>c</a:t>
            </a:r>
            <a:r>
              <a:rPr sz="2700" spc="-20" dirty="0">
                <a:latin typeface="Georgia"/>
                <a:cs typeface="Georgia"/>
              </a:rPr>
              <a:t> </a:t>
            </a:r>
            <a:r>
              <a:rPr sz="2700" spc="-5" dirty="0">
                <a:latin typeface="Georgia"/>
                <a:cs typeface="Georgia"/>
              </a:rPr>
              <a:t>pi</a:t>
            </a:r>
            <a:r>
              <a:rPr sz="2700" spc="5" dirty="0">
                <a:latin typeface="Georgia"/>
                <a:cs typeface="Georgia"/>
              </a:rPr>
              <a:t>e</a:t>
            </a:r>
            <a:r>
              <a:rPr sz="2700" spc="-5" dirty="0">
                <a:latin typeface="Georgia"/>
                <a:cs typeface="Georgia"/>
              </a:rPr>
              <a:t>ce </a:t>
            </a:r>
            <a:r>
              <a:rPr sz="2700" spc="-5" dirty="0" smtClean="0">
                <a:latin typeface="Georgia"/>
                <a:cs typeface="Georgia"/>
              </a:rPr>
              <a:t>o</a:t>
            </a:r>
            <a:r>
              <a:rPr sz="2700" dirty="0" smtClean="0">
                <a:latin typeface="Georgia"/>
                <a:cs typeface="Georgia"/>
              </a:rPr>
              <a:t>f</a:t>
            </a:r>
            <a:r>
              <a:rPr lang="en-US" sz="2700" dirty="0" smtClean="0">
                <a:latin typeface="Georgia"/>
                <a:cs typeface="Georgia"/>
              </a:rPr>
              <a:t> </a:t>
            </a:r>
            <a:r>
              <a:rPr sz="2700" spc="-5" dirty="0" smtClean="0">
                <a:latin typeface="Georgia"/>
                <a:cs typeface="Georgia"/>
              </a:rPr>
              <a:t>s</a:t>
            </a:r>
            <a:r>
              <a:rPr sz="2700" spc="-15" dirty="0" smtClean="0">
                <a:latin typeface="Georgia"/>
                <a:cs typeface="Georgia"/>
              </a:rPr>
              <a:t>u</a:t>
            </a:r>
            <a:r>
              <a:rPr sz="2700" spc="-5" dirty="0" smtClean="0">
                <a:latin typeface="Georgia"/>
                <a:cs typeface="Georgia"/>
              </a:rPr>
              <a:t>p</a:t>
            </a:r>
            <a:r>
              <a:rPr sz="2700" spc="10" dirty="0" smtClean="0">
                <a:latin typeface="Georgia"/>
                <a:cs typeface="Georgia"/>
              </a:rPr>
              <a:t>p</a:t>
            </a:r>
            <a:r>
              <a:rPr sz="2700" spc="-5" dirty="0" smtClean="0">
                <a:latin typeface="Georgia"/>
                <a:cs typeface="Georgia"/>
              </a:rPr>
              <a:t>ortin</a:t>
            </a:r>
            <a:r>
              <a:rPr sz="2700" dirty="0" smtClean="0">
                <a:latin typeface="Georgia"/>
                <a:cs typeface="Georgia"/>
              </a:rPr>
              <a:t>g</a:t>
            </a:r>
            <a:r>
              <a:rPr sz="2700" spc="-20" dirty="0" smtClean="0">
                <a:latin typeface="Georgia"/>
                <a:cs typeface="Georgia"/>
              </a:rPr>
              <a:t> </a:t>
            </a:r>
            <a:r>
              <a:rPr sz="2700" spc="-5" dirty="0">
                <a:latin typeface="Georgia"/>
                <a:cs typeface="Georgia"/>
              </a:rPr>
              <a:t>conten</a:t>
            </a:r>
            <a:r>
              <a:rPr sz="2700" spc="5" dirty="0">
                <a:latin typeface="Georgia"/>
                <a:cs typeface="Georgia"/>
              </a:rPr>
              <a:t>t</a:t>
            </a:r>
            <a:r>
              <a:rPr sz="2700" spc="-10" dirty="0">
                <a:latin typeface="Georgia"/>
                <a:cs typeface="Georgia"/>
              </a:rPr>
              <a:t>.</a:t>
            </a:r>
            <a:endParaRPr sz="2700" dirty="0">
              <a:latin typeface="Georgia"/>
              <a:cs typeface="Georgia"/>
            </a:endParaRPr>
          </a:p>
          <a:p>
            <a:pPr>
              <a:spcBef>
                <a:spcPts val="18"/>
              </a:spcBef>
            </a:pPr>
            <a:endParaRPr sz="2000" dirty="0">
              <a:latin typeface="Times New Roman"/>
              <a:cs typeface="Times New Roman"/>
            </a:endParaRPr>
          </a:p>
          <a:p>
            <a:pPr marL="12700" marR="5080">
              <a:tabLst>
                <a:tab pos="7091045" algn="l"/>
              </a:tabLst>
            </a:pPr>
            <a:r>
              <a:rPr sz="2000" i="1" spc="-5" dirty="0">
                <a:latin typeface="Georgia"/>
                <a:cs typeface="Georgia"/>
              </a:rPr>
              <a:t>Col</a:t>
            </a:r>
            <a:r>
              <a:rPr sz="2000" i="1" dirty="0">
                <a:latin typeface="Georgia"/>
                <a:cs typeface="Georgia"/>
              </a:rPr>
              <a:t>lege</a:t>
            </a:r>
            <a:r>
              <a:rPr sz="2000" i="1" spc="-40" dirty="0">
                <a:latin typeface="Georgia"/>
                <a:cs typeface="Georgia"/>
              </a:rPr>
              <a:t> </a:t>
            </a:r>
            <a:r>
              <a:rPr sz="2000" i="1" spc="-5" dirty="0">
                <a:latin typeface="Georgia"/>
                <a:cs typeface="Georgia"/>
              </a:rPr>
              <a:t>degree</a:t>
            </a:r>
            <a:r>
              <a:rPr sz="2000" i="1" dirty="0">
                <a:latin typeface="Georgia"/>
                <a:cs typeface="Georgia"/>
              </a:rPr>
              <a:t>s</a:t>
            </a:r>
            <a:r>
              <a:rPr sz="2000" i="1" spc="-20" dirty="0">
                <a:latin typeface="Georgia"/>
                <a:cs typeface="Georgia"/>
              </a:rPr>
              <a:t> </a:t>
            </a:r>
            <a:r>
              <a:rPr sz="2000" i="1" dirty="0">
                <a:latin typeface="Georgia"/>
                <a:cs typeface="Georgia"/>
              </a:rPr>
              <a:t>create</a:t>
            </a:r>
            <a:r>
              <a:rPr sz="2000" i="1" spc="-20" dirty="0">
                <a:latin typeface="Georgia"/>
                <a:cs typeface="Georgia"/>
              </a:rPr>
              <a:t> </a:t>
            </a:r>
            <a:r>
              <a:rPr sz="2000" i="1" spc="-5" dirty="0">
                <a:latin typeface="Georgia"/>
                <a:cs typeface="Georgia"/>
              </a:rPr>
              <a:t>mor</a:t>
            </a:r>
            <a:r>
              <a:rPr sz="2000" i="1" dirty="0">
                <a:latin typeface="Georgia"/>
                <a:cs typeface="Georgia"/>
              </a:rPr>
              <a:t>e</a:t>
            </a:r>
            <a:r>
              <a:rPr sz="2000" i="1" spc="5" dirty="0">
                <a:latin typeface="Georgia"/>
                <a:cs typeface="Georgia"/>
              </a:rPr>
              <a:t> </a:t>
            </a:r>
            <a:r>
              <a:rPr sz="2000" i="1" spc="-5" dirty="0">
                <a:latin typeface="Georgia"/>
                <a:cs typeface="Georgia"/>
              </a:rPr>
              <a:t>o</a:t>
            </a:r>
            <a:r>
              <a:rPr sz="2000" i="1" dirty="0">
                <a:latin typeface="Georgia"/>
                <a:cs typeface="Georgia"/>
              </a:rPr>
              <a:t>p</a:t>
            </a:r>
            <a:r>
              <a:rPr sz="2000" i="1" spc="-5" dirty="0">
                <a:latin typeface="Georgia"/>
                <a:cs typeface="Georgia"/>
              </a:rPr>
              <a:t>p</a:t>
            </a:r>
            <a:r>
              <a:rPr sz="2000" i="1" dirty="0">
                <a:latin typeface="Georgia"/>
                <a:cs typeface="Georgia"/>
              </a:rPr>
              <a:t>o</a:t>
            </a:r>
            <a:r>
              <a:rPr sz="2000" i="1" spc="-5" dirty="0">
                <a:latin typeface="Georgia"/>
                <a:cs typeface="Georgia"/>
              </a:rPr>
              <a:t>rtunit</a:t>
            </a:r>
            <a:r>
              <a:rPr sz="2000" i="1" spc="10" dirty="0">
                <a:latin typeface="Georgia"/>
                <a:cs typeface="Georgia"/>
              </a:rPr>
              <a:t>i</a:t>
            </a:r>
            <a:r>
              <a:rPr sz="2000" i="1" dirty="0">
                <a:latin typeface="Georgia"/>
                <a:cs typeface="Georgia"/>
              </a:rPr>
              <a:t>es</a:t>
            </a:r>
            <a:r>
              <a:rPr sz="2000" i="1" spc="-3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graduates</a:t>
            </a:r>
            <a:r>
              <a:rPr sz="2000" i="1" dirty="0" smtClean="0">
                <a:latin typeface="Georgia"/>
                <a:cs typeface="Georgia"/>
              </a:rPr>
              <a:t>.</a:t>
            </a:r>
            <a:r>
              <a:rPr sz="2000" i="1" spc="5" dirty="0" smtClean="0">
                <a:latin typeface="Georgia"/>
                <a:cs typeface="Georgia"/>
              </a:rPr>
              <a:t> </a:t>
            </a:r>
            <a:r>
              <a:rPr sz="2000" b="1" i="1" dirty="0">
                <a:solidFill>
                  <a:srgbClr val="D16248"/>
                </a:solidFill>
                <a:latin typeface="Georgia"/>
                <a:cs typeface="Georgia"/>
              </a:rPr>
              <a:t>S</a:t>
            </a:r>
            <a:r>
              <a:rPr sz="2000" b="1" i="1" spc="-10" dirty="0">
                <a:solidFill>
                  <a:srgbClr val="D16248"/>
                </a:solidFill>
                <a:latin typeface="Georgia"/>
                <a:cs typeface="Georgia"/>
              </a:rPr>
              <a:t>om</a:t>
            </a:r>
            <a:r>
              <a:rPr sz="2000" b="1" i="1" dirty="0">
                <a:solidFill>
                  <a:srgbClr val="D16248"/>
                </a:solidFill>
                <a:latin typeface="Georgia"/>
                <a:cs typeface="Georgia"/>
              </a:rPr>
              <a:t>e</a:t>
            </a:r>
            <a:r>
              <a:rPr sz="2000" b="1" i="1" spc="-20" dirty="0">
                <a:solidFill>
                  <a:srgbClr val="D16248"/>
                </a:solidFill>
                <a:latin typeface="Georgia"/>
                <a:cs typeface="Georgia"/>
              </a:rPr>
              <a:t> </a:t>
            </a:r>
            <a:r>
              <a:rPr sz="2000" b="1" i="1" dirty="0">
                <a:solidFill>
                  <a:srgbClr val="D16248"/>
                </a:solidFill>
                <a:latin typeface="Georgia"/>
                <a:cs typeface="Georgia"/>
              </a:rPr>
              <a:t>typ</a:t>
            </a:r>
            <a:r>
              <a:rPr sz="2000" b="1" i="1" spc="-5" dirty="0">
                <a:solidFill>
                  <a:srgbClr val="D16248"/>
                </a:solidFill>
                <a:latin typeface="Georgia"/>
                <a:cs typeface="Georgia"/>
              </a:rPr>
              <a:t>es </a:t>
            </a:r>
            <a:r>
              <a:rPr sz="2000" b="1" i="1" dirty="0">
                <a:solidFill>
                  <a:srgbClr val="D16248"/>
                </a:solidFill>
                <a:latin typeface="Georgia"/>
                <a:cs typeface="Georgia"/>
              </a:rPr>
              <a:t>of</a:t>
            </a:r>
            <a:r>
              <a:rPr sz="2000" b="1" i="1" spc="-20" dirty="0">
                <a:solidFill>
                  <a:srgbClr val="D16248"/>
                </a:solidFill>
                <a:latin typeface="Georgia"/>
                <a:cs typeface="Georgia"/>
              </a:rPr>
              <a:t> </a:t>
            </a:r>
            <a:r>
              <a:rPr sz="2000" b="1" i="1" spc="-5" dirty="0">
                <a:solidFill>
                  <a:srgbClr val="D16248"/>
                </a:solidFill>
                <a:latin typeface="Georgia"/>
                <a:cs typeface="Georgia"/>
              </a:rPr>
              <a:t>employme</a:t>
            </a:r>
            <a:r>
              <a:rPr sz="2000" b="1" i="1" spc="-10" dirty="0">
                <a:solidFill>
                  <a:srgbClr val="D16248"/>
                </a:solidFill>
                <a:latin typeface="Georgia"/>
                <a:cs typeface="Georgia"/>
              </a:rPr>
              <a:t>n</a:t>
            </a:r>
            <a:r>
              <a:rPr sz="2000" b="1" i="1" dirty="0">
                <a:solidFill>
                  <a:srgbClr val="D16248"/>
                </a:solidFill>
                <a:latin typeface="Georgia"/>
                <a:cs typeface="Georgia"/>
              </a:rPr>
              <a:t>t</a:t>
            </a:r>
            <a:r>
              <a:rPr sz="2000" b="1" i="1" spc="-15" dirty="0">
                <a:solidFill>
                  <a:srgbClr val="D16248"/>
                </a:solidFill>
                <a:latin typeface="Georgia"/>
                <a:cs typeface="Georgia"/>
              </a:rPr>
              <a:t> </a:t>
            </a:r>
            <a:r>
              <a:rPr sz="2000" b="1" i="1" spc="-5" dirty="0">
                <a:solidFill>
                  <a:srgbClr val="D16248"/>
                </a:solidFill>
                <a:latin typeface="Georgia"/>
                <a:cs typeface="Georgia"/>
              </a:rPr>
              <a:t>si</a:t>
            </a:r>
            <a:r>
              <a:rPr sz="2000" b="1" i="1" spc="-10" dirty="0">
                <a:solidFill>
                  <a:srgbClr val="D16248"/>
                </a:solidFill>
                <a:latin typeface="Georgia"/>
                <a:cs typeface="Georgia"/>
              </a:rPr>
              <a:t>m</a:t>
            </a:r>
            <a:r>
              <a:rPr sz="2000" b="1" i="1" dirty="0">
                <a:solidFill>
                  <a:srgbClr val="D16248"/>
                </a:solidFill>
                <a:latin typeface="Georgia"/>
                <a:cs typeface="Georgia"/>
              </a:rPr>
              <a:t>ply</a:t>
            </a:r>
            <a:r>
              <a:rPr sz="2000" b="1" i="1" spc="-5" dirty="0">
                <a:solidFill>
                  <a:srgbClr val="D16248"/>
                </a:solidFill>
                <a:latin typeface="Georgia"/>
                <a:cs typeface="Georgia"/>
              </a:rPr>
              <a:t> </a:t>
            </a:r>
            <a:r>
              <a:rPr sz="2000" b="1" i="1" dirty="0">
                <a:solidFill>
                  <a:srgbClr val="D16248"/>
                </a:solidFill>
                <a:latin typeface="Georgia"/>
                <a:cs typeface="Georgia"/>
              </a:rPr>
              <a:t>require</a:t>
            </a:r>
            <a:r>
              <a:rPr sz="2000" b="1" i="1" spc="-15" dirty="0">
                <a:solidFill>
                  <a:srgbClr val="D16248"/>
                </a:solidFill>
                <a:latin typeface="Georgia"/>
                <a:cs typeface="Georgia"/>
              </a:rPr>
              <a:t> </a:t>
            </a:r>
            <a:r>
              <a:rPr sz="2000" b="1" i="1" dirty="0">
                <a:solidFill>
                  <a:srgbClr val="D16248"/>
                </a:solidFill>
                <a:latin typeface="Georgia"/>
                <a:cs typeface="Georgia"/>
              </a:rPr>
              <a:t>a col</a:t>
            </a:r>
            <a:r>
              <a:rPr sz="2000" b="1" i="1" spc="-15" dirty="0">
                <a:solidFill>
                  <a:srgbClr val="D16248"/>
                </a:solidFill>
                <a:latin typeface="Georgia"/>
                <a:cs typeface="Georgia"/>
              </a:rPr>
              <a:t>l</a:t>
            </a:r>
            <a:r>
              <a:rPr sz="2000" b="1" i="1" spc="-5" dirty="0">
                <a:solidFill>
                  <a:srgbClr val="D16248"/>
                </a:solidFill>
                <a:latin typeface="Georgia"/>
                <a:cs typeface="Georgia"/>
              </a:rPr>
              <a:t>eg</a:t>
            </a:r>
            <a:r>
              <a:rPr sz="2000" b="1" i="1" dirty="0">
                <a:solidFill>
                  <a:srgbClr val="D16248"/>
                </a:solidFill>
                <a:latin typeface="Georgia"/>
                <a:cs typeface="Georgia"/>
              </a:rPr>
              <a:t>e</a:t>
            </a:r>
            <a:r>
              <a:rPr sz="2000" b="1" i="1" spc="10" dirty="0">
                <a:solidFill>
                  <a:srgbClr val="D16248"/>
                </a:solidFill>
                <a:latin typeface="Georgia"/>
                <a:cs typeface="Georgia"/>
              </a:rPr>
              <a:t> </a:t>
            </a:r>
            <a:r>
              <a:rPr sz="2000" b="1" i="1" dirty="0">
                <a:solidFill>
                  <a:srgbClr val="D16248"/>
                </a:solidFill>
                <a:latin typeface="Georgia"/>
                <a:cs typeface="Georgia"/>
              </a:rPr>
              <a:t>degree</a:t>
            </a:r>
            <a:r>
              <a:rPr sz="2000" b="1" i="1" spc="-30" dirty="0">
                <a:solidFill>
                  <a:srgbClr val="D16248"/>
                </a:solidFill>
                <a:latin typeface="Georgia"/>
                <a:cs typeface="Georgia"/>
              </a:rPr>
              <a:t> </a:t>
            </a:r>
            <a:r>
              <a:rPr sz="2000" b="1" i="1" spc="-5" dirty="0">
                <a:solidFill>
                  <a:srgbClr val="D16248"/>
                </a:solidFill>
                <a:latin typeface="Georgia"/>
                <a:cs typeface="Georgia"/>
              </a:rPr>
              <a:t>eve</a:t>
            </a:r>
            <a:r>
              <a:rPr sz="2000" b="1" i="1" dirty="0">
                <a:solidFill>
                  <a:srgbClr val="D16248"/>
                </a:solidFill>
                <a:latin typeface="Georgia"/>
                <a:cs typeface="Georgia"/>
              </a:rPr>
              <a:t>n</a:t>
            </a:r>
            <a:r>
              <a:rPr sz="2000" b="1" i="1" spc="-10" dirty="0">
                <a:solidFill>
                  <a:srgbClr val="D16248"/>
                </a:solidFill>
                <a:latin typeface="Georgia"/>
                <a:cs typeface="Georgia"/>
              </a:rPr>
              <a:t> </a:t>
            </a:r>
            <a:r>
              <a:rPr sz="2000" b="1" i="1" dirty="0">
                <a:solidFill>
                  <a:srgbClr val="D16248"/>
                </a:solidFill>
                <a:latin typeface="Georgia"/>
                <a:cs typeface="Georgia"/>
              </a:rPr>
              <a:t>if</a:t>
            </a:r>
            <a:r>
              <a:rPr sz="2000" b="1" i="1" spc="5" dirty="0">
                <a:solidFill>
                  <a:srgbClr val="D16248"/>
                </a:solidFill>
                <a:latin typeface="Georgia"/>
                <a:cs typeface="Georgia"/>
              </a:rPr>
              <a:t> </a:t>
            </a:r>
            <a:r>
              <a:rPr sz="2000" b="1" i="1" dirty="0">
                <a:solidFill>
                  <a:srgbClr val="D16248"/>
                </a:solidFill>
                <a:latin typeface="Georgia"/>
                <a:cs typeface="Georgia"/>
              </a:rPr>
              <a:t>t</a:t>
            </a:r>
            <a:r>
              <a:rPr sz="2000" b="1" i="1" spc="5" dirty="0">
                <a:solidFill>
                  <a:srgbClr val="D16248"/>
                </a:solidFill>
                <a:latin typeface="Georgia"/>
                <a:cs typeface="Georgia"/>
              </a:rPr>
              <a:t>h</a:t>
            </a:r>
            <a:r>
              <a:rPr sz="2000" b="1" i="1" dirty="0">
                <a:solidFill>
                  <a:srgbClr val="D16248"/>
                </a:solidFill>
                <a:latin typeface="Georgia"/>
                <a:cs typeface="Georgia"/>
              </a:rPr>
              <a:t>e</a:t>
            </a:r>
            <a:r>
              <a:rPr sz="2000" b="1" i="1" spc="-20" dirty="0">
                <a:solidFill>
                  <a:srgbClr val="D16248"/>
                </a:solidFill>
                <a:latin typeface="Georgia"/>
                <a:cs typeface="Georgia"/>
              </a:rPr>
              <a:t> </a:t>
            </a:r>
            <a:r>
              <a:rPr sz="2000" b="1" i="1" dirty="0">
                <a:solidFill>
                  <a:srgbClr val="D16248"/>
                </a:solidFill>
                <a:latin typeface="Georgia"/>
                <a:cs typeface="Georgia"/>
              </a:rPr>
              <a:t>job is </a:t>
            </a:r>
            <a:r>
              <a:rPr sz="2000" b="1" i="1" spc="-5" dirty="0">
                <a:solidFill>
                  <a:srgbClr val="D16248"/>
                </a:solidFill>
                <a:latin typeface="Georgia"/>
                <a:cs typeface="Georgia"/>
              </a:rPr>
              <a:t>u</a:t>
            </a:r>
            <a:r>
              <a:rPr sz="2000" b="1" i="1" spc="-10" dirty="0">
                <a:solidFill>
                  <a:srgbClr val="D16248"/>
                </a:solidFill>
                <a:latin typeface="Georgia"/>
                <a:cs typeface="Georgia"/>
              </a:rPr>
              <a:t>n</a:t>
            </a:r>
            <a:r>
              <a:rPr sz="2000" b="1" i="1" dirty="0">
                <a:solidFill>
                  <a:srgbClr val="D16248"/>
                </a:solidFill>
                <a:latin typeface="Georgia"/>
                <a:cs typeface="Georgia"/>
              </a:rPr>
              <a:t>rel</a:t>
            </a:r>
            <a:r>
              <a:rPr sz="2000" b="1" i="1" spc="-10" dirty="0">
                <a:solidFill>
                  <a:srgbClr val="D16248"/>
                </a:solidFill>
                <a:latin typeface="Georgia"/>
                <a:cs typeface="Georgia"/>
              </a:rPr>
              <a:t>a</a:t>
            </a:r>
            <a:r>
              <a:rPr sz="2000" b="1" i="1" dirty="0">
                <a:solidFill>
                  <a:srgbClr val="D16248"/>
                </a:solidFill>
                <a:latin typeface="Georgia"/>
                <a:cs typeface="Georgia"/>
              </a:rPr>
              <a:t>ted</a:t>
            </a:r>
            <a:r>
              <a:rPr sz="2000" b="1" i="1" spc="-10" dirty="0">
                <a:solidFill>
                  <a:srgbClr val="D16248"/>
                </a:solidFill>
                <a:latin typeface="Georgia"/>
                <a:cs typeface="Georgia"/>
              </a:rPr>
              <a:t> </a:t>
            </a:r>
            <a:r>
              <a:rPr sz="2000" b="1" i="1" dirty="0">
                <a:solidFill>
                  <a:srgbClr val="D16248"/>
                </a:solidFill>
                <a:latin typeface="Georgia"/>
                <a:cs typeface="Georgia"/>
              </a:rPr>
              <a:t>to</a:t>
            </a:r>
            <a:r>
              <a:rPr sz="2000" b="1" i="1" spc="5" dirty="0">
                <a:solidFill>
                  <a:srgbClr val="D16248"/>
                </a:solidFill>
                <a:latin typeface="Georgia"/>
                <a:cs typeface="Georgia"/>
              </a:rPr>
              <a:t> </a:t>
            </a:r>
            <a:r>
              <a:rPr sz="2000" b="1" i="1" dirty="0">
                <a:solidFill>
                  <a:srgbClr val="D16248"/>
                </a:solidFill>
                <a:latin typeface="Georgia"/>
                <a:cs typeface="Georgia"/>
              </a:rPr>
              <a:t>t</a:t>
            </a:r>
            <a:r>
              <a:rPr sz="2000" b="1" i="1" spc="5" dirty="0">
                <a:solidFill>
                  <a:srgbClr val="D16248"/>
                </a:solidFill>
                <a:latin typeface="Georgia"/>
                <a:cs typeface="Georgia"/>
              </a:rPr>
              <a:t>h</a:t>
            </a:r>
            <a:r>
              <a:rPr sz="2000" b="1" i="1" dirty="0">
                <a:solidFill>
                  <a:srgbClr val="D16248"/>
                </a:solidFill>
                <a:latin typeface="Georgia"/>
                <a:cs typeface="Georgia"/>
              </a:rPr>
              <a:t>e type</a:t>
            </a:r>
            <a:r>
              <a:rPr sz="2000" b="1" i="1" spc="-15" dirty="0">
                <a:solidFill>
                  <a:srgbClr val="D16248"/>
                </a:solidFill>
                <a:latin typeface="Georgia"/>
                <a:cs typeface="Georgia"/>
              </a:rPr>
              <a:t> </a:t>
            </a:r>
            <a:r>
              <a:rPr sz="2000" b="1" i="1" dirty="0">
                <a:solidFill>
                  <a:srgbClr val="D16248"/>
                </a:solidFill>
                <a:latin typeface="Georgia"/>
                <a:cs typeface="Georgia"/>
              </a:rPr>
              <a:t>of</a:t>
            </a:r>
            <a:r>
              <a:rPr sz="2000" b="1" i="1" spc="5" dirty="0">
                <a:solidFill>
                  <a:srgbClr val="D16248"/>
                </a:solidFill>
                <a:latin typeface="Georgia"/>
                <a:cs typeface="Georgia"/>
              </a:rPr>
              <a:t> </a:t>
            </a:r>
            <a:r>
              <a:rPr sz="2000" b="1" i="1" dirty="0">
                <a:solidFill>
                  <a:srgbClr val="D16248"/>
                </a:solidFill>
                <a:latin typeface="Georgia"/>
                <a:cs typeface="Georgia"/>
              </a:rPr>
              <a:t>degree</a:t>
            </a:r>
            <a:r>
              <a:rPr sz="2000" b="1" i="1" spc="-30" dirty="0">
                <a:solidFill>
                  <a:srgbClr val="D16248"/>
                </a:solidFill>
                <a:latin typeface="Georgia"/>
                <a:cs typeface="Georgia"/>
              </a:rPr>
              <a:t> </a:t>
            </a:r>
            <a:r>
              <a:rPr sz="2000" b="1" i="1" spc="-5" dirty="0">
                <a:solidFill>
                  <a:srgbClr val="D16248"/>
                </a:solidFill>
                <a:latin typeface="Georgia"/>
                <a:cs typeface="Georgia"/>
              </a:rPr>
              <a:t>a</a:t>
            </a:r>
            <a:r>
              <a:rPr sz="2000" b="1" i="1" dirty="0">
                <a:solidFill>
                  <a:srgbClr val="D16248"/>
                </a:solidFill>
                <a:latin typeface="Georgia"/>
                <a:cs typeface="Georgia"/>
              </a:rPr>
              <a:t>n</a:t>
            </a:r>
            <a:r>
              <a:rPr sz="2000" b="1" i="1" spc="-10" dirty="0">
                <a:solidFill>
                  <a:srgbClr val="D16248"/>
                </a:solidFill>
                <a:latin typeface="Georgia"/>
                <a:cs typeface="Georgia"/>
              </a:rPr>
              <a:t> </a:t>
            </a:r>
            <a:r>
              <a:rPr sz="2000" b="1" i="1" spc="-5" dirty="0">
                <a:solidFill>
                  <a:srgbClr val="D16248"/>
                </a:solidFill>
                <a:latin typeface="Georgia"/>
                <a:cs typeface="Georgia"/>
              </a:rPr>
              <a:t>employe</a:t>
            </a:r>
            <a:r>
              <a:rPr sz="2000" b="1" i="1" dirty="0">
                <a:solidFill>
                  <a:srgbClr val="D16248"/>
                </a:solidFill>
                <a:latin typeface="Georgia"/>
                <a:cs typeface="Georgia"/>
              </a:rPr>
              <a:t>e</a:t>
            </a:r>
            <a:r>
              <a:rPr sz="2000" b="1" i="1" spc="-15" dirty="0">
                <a:solidFill>
                  <a:srgbClr val="D16248"/>
                </a:solidFill>
                <a:latin typeface="Georgia"/>
                <a:cs typeface="Georgia"/>
              </a:rPr>
              <a:t> </a:t>
            </a:r>
            <a:r>
              <a:rPr sz="2000" b="1" i="1" spc="-5" dirty="0" smtClean="0">
                <a:solidFill>
                  <a:srgbClr val="D16248"/>
                </a:solidFill>
                <a:latin typeface="Georgia"/>
                <a:cs typeface="Georgia"/>
              </a:rPr>
              <a:t>holds</a:t>
            </a:r>
            <a:r>
              <a:rPr sz="2000" b="1" i="1" dirty="0" smtClean="0">
                <a:solidFill>
                  <a:srgbClr val="D16248"/>
                </a:solidFill>
                <a:latin typeface="Georgia"/>
                <a:cs typeface="Georgia"/>
              </a:rPr>
              <a:t>.</a:t>
            </a:r>
            <a:r>
              <a:rPr lang="en-US" sz="2000" b="1" i="1" dirty="0" smtClean="0">
                <a:solidFill>
                  <a:srgbClr val="D16248"/>
                </a:solidFill>
                <a:latin typeface="Georgia"/>
                <a:cs typeface="Georgia"/>
              </a:rPr>
              <a:t> </a:t>
            </a:r>
            <a:r>
              <a:rPr sz="2000" i="1" spc="-5" dirty="0" smtClean="0">
                <a:latin typeface="Georgia"/>
                <a:cs typeface="Georgia"/>
              </a:rPr>
              <a:t>For </a:t>
            </a:r>
            <a:r>
              <a:rPr sz="2000" i="1" dirty="0">
                <a:latin typeface="Georgia"/>
                <a:cs typeface="Georgia"/>
              </a:rPr>
              <a:t>exam</a:t>
            </a:r>
            <a:r>
              <a:rPr sz="2000" i="1" spc="-5" dirty="0">
                <a:latin typeface="Georgia"/>
                <a:cs typeface="Georgia"/>
              </a:rPr>
              <a:t>p</a:t>
            </a:r>
            <a:r>
              <a:rPr sz="2000" i="1" spc="5" dirty="0">
                <a:latin typeface="Georgia"/>
                <a:cs typeface="Georgia"/>
              </a:rPr>
              <a:t>l</a:t>
            </a:r>
            <a:r>
              <a:rPr sz="2000" i="1" dirty="0">
                <a:latin typeface="Georgia"/>
                <a:cs typeface="Georgia"/>
              </a:rPr>
              <a:t>e,</a:t>
            </a:r>
            <a:r>
              <a:rPr sz="2000" i="1" spc="-50" dirty="0">
                <a:latin typeface="Georgia"/>
                <a:cs typeface="Georgia"/>
              </a:rPr>
              <a:t> </a:t>
            </a:r>
            <a:r>
              <a:rPr lang="en-US" sz="2000" i="1" spc="-5" dirty="0" smtClean="0">
                <a:latin typeface="Georgia"/>
                <a:cs typeface="Georgia"/>
              </a:rPr>
              <a:t>a friend </a:t>
            </a:r>
            <a:r>
              <a:rPr sz="2000" i="1" spc="-5" dirty="0" smtClean="0">
                <a:latin typeface="Georgia"/>
                <a:cs typeface="Georgia"/>
              </a:rPr>
              <a:t>rece</a:t>
            </a:r>
            <a:r>
              <a:rPr sz="2000" i="1" spc="10" dirty="0" smtClean="0">
                <a:latin typeface="Georgia"/>
                <a:cs typeface="Georgia"/>
              </a:rPr>
              <a:t>n</a:t>
            </a:r>
            <a:r>
              <a:rPr sz="2000" i="1" spc="-5" dirty="0" smtClean="0">
                <a:latin typeface="Georgia"/>
                <a:cs typeface="Georgia"/>
              </a:rPr>
              <a:t>tl</a:t>
            </a:r>
            <a:r>
              <a:rPr sz="2000" i="1" dirty="0" smtClean="0">
                <a:latin typeface="Georgia"/>
                <a:cs typeface="Georgia"/>
              </a:rPr>
              <a:t>y</a:t>
            </a:r>
            <a:r>
              <a:rPr sz="2000" i="1" spc="-15" dirty="0" smtClean="0">
                <a:latin typeface="Georgia"/>
                <a:cs typeface="Georgia"/>
              </a:rPr>
              <a:t> </a:t>
            </a:r>
            <a:r>
              <a:rPr sz="2000" i="1" dirty="0">
                <a:latin typeface="Georgia"/>
                <a:cs typeface="Georgia"/>
              </a:rPr>
              <a:t>a</a:t>
            </a:r>
            <a:r>
              <a:rPr sz="2000" i="1" spc="5" dirty="0">
                <a:latin typeface="Georgia"/>
                <a:cs typeface="Georgia"/>
              </a:rPr>
              <a:t>p</a:t>
            </a:r>
            <a:r>
              <a:rPr sz="2000" i="1" spc="-5" dirty="0">
                <a:latin typeface="Georgia"/>
                <a:cs typeface="Georgia"/>
              </a:rPr>
              <a:t>p</a:t>
            </a:r>
            <a:r>
              <a:rPr sz="2000" i="1" spc="5" dirty="0">
                <a:latin typeface="Georgia"/>
                <a:cs typeface="Georgia"/>
              </a:rPr>
              <a:t>l</a:t>
            </a:r>
            <a:r>
              <a:rPr sz="2000" i="1" spc="-5" dirty="0">
                <a:latin typeface="Georgia"/>
                <a:cs typeface="Georgia"/>
              </a:rPr>
              <a:t>i</a:t>
            </a:r>
            <a:r>
              <a:rPr sz="2000" i="1" dirty="0">
                <a:latin typeface="Georgia"/>
                <a:cs typeface="Georgia"/>
              </a:rPr>
              <a:t>ed</a:t>
            </a:r>
            <a:r>
              <a:rPr sz="2000" i="1" spc="-2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a j</a:t>
            </a:r>
            <a:r>
              <a:rPr sz="2000" i="1" spc="5" dirty="0">
                <a:latin typeface="Georgia"/>
                <a:cs typeface="Georgia"/>
              </a:rPr>
              <a:t>o</a:t>
            </a:r>
            <a:r>
              <a:rPr sz="2000" i="1" dirty="0">
                <a:latin typeface="Georgia"/>
                <a:cs typeface="Georgia"/>
              </a:rPr>
              <a:t>b </a:t>
            </a:r>
            <a:r>
              <a:rPr sz="2000" i="1" spc="-5" dirty="0">
                <a:latin typeface="Georgia"/>
                <a:cs typeface="Georgia"/>
              </a:rPr>
              <a:t>i</a:t>
            </a:r>
            <a:r>
              <a:rPr sz="2000" i="1" dirty="0">
                <a:latin typeface="Georgia"/>
                <a:cs typeface="Georgia"/>
              </a:rPr>
              <a:t>n</a:t>
            </a:r>
            <a:r>
              <a:rPr sz="2000" i="1" spc="-5" dirty="0">
                <a:latin typeface="Georgia"/>
                <a:cs typeface="Georgia"/>
              </a:rPr>
              <a:t> sa</a:t>
            </a:r>
            <a:r>
              <a:rPr sz="2000" i="1" spc="5" dirty="0">
                <a:latin typeface="Georgia"/>
                <a:cs typeface="Georgia"/>
              </a:rPr>
              <a:t>l</a:t>
            </a:r>
            <a:r>
              <a:rPr sz="2000" i="1" dirty="0">
                <a:latin typeface="Georgia"/>
                <a:cs typeface="Georgia"/>
              </a:rPr>
              <a:t>es</a:t>
            </a:r>
            <a:r>
              <a:rPr sz="2000" i="1" dirty="0" smtClean="0">
                <a:latin typeface="Georgia"/>
                <a:cs typeface="Georgia"/>
              </a:rPr>
              <a:t>.</a:t>
            </a:r>
            <a:r>
              <a:rPr sz="2000" i="1" spc="-10" dirty="0" smtClean="0">
                <a:latin typeface="Georgia"/>
                <a:cs typeface="Georgia"/>
              </a:rPr>
              <a:t> </a:t>
            </a:r>
            <a:r>
              <a:rPr sz="2000" i="1" dirty="0">
                <a:latin typeface="Georgia"/>
                <a:cs typeface="Georgia"/>
              </a:rPr>
              <a:t>He</a:t>
            </a:r>
            <a:r>
              <a:rPr sz="2000" i="1" spc="-15" dirty="0">
                <a:latin typeface="Georgia"/>
                <a:cs typeface="Georgia"/>
              </a:rPr>
              <a:t> </a:t>
            </a:r>
            <a:r>
              <a:rPr sz="2000" i="1" dirty="0">
                <a:latin typeface="Georgia"/>
                <a:cs typeface="Georgia"/>
              </a:rPr>
              <a:t>has</a:t>
            </a:r>
            <a:r>
              <a:rPr sz="2000" i="1" spc="-5" dirty="0">
                <a:latin typeface="Georgia"/>
                <a:cs typeface="Georgia"/>
              </a:rPr>
              <a:t> </a:t>
            </a:r>
            <a:r>
              <a:rPr sz="2000" i="1" dirty="0">
                <a:latin typeface="Georgia"/>
                <a:cs typeface="Georgia"/>
              </a:rPr>
              <a:t>been </a:t>
            </a:r>
            <a:r>
              <a:rPr sz="2000" i="1" spc="-5" dirty="0">
                <a:latin typeface="Georgia"/>
                <a:cs typeface="Georgia"/>
              </a:rPr>
              <a:t>worki</a:t>
            </a:r>
            <a:r>
              <a:rPr sz="2000" i="1" spc="5" dirty="0">
                <a:latin typeface="Georgia"/>
                <a:cs typeface="Georgia"/>
              </a:rPr>
              <a:t>n</a:t>
            </a:r>
            <a:r>
              <a:rPr sz="2000" i="1" dirty="0">
                <a:latin typeface="Georgia"/>
                <a:cs typeface="Georgia"/>
              </a:rPr>
              <a:t>g</a:t>
            </a:r>
            <a:r>
              <a:rPr sz="2000" i="1" spc="-25" dirty="0">
                <a:latin typeface="Georgia"/>
                <a:cs typeface="Georgia"/>
              </a:rPr>
              <a:t> </a:t>
            </a:r>
            <a:r>
              <a:rPr sz="2000" i="1" spc="-5" dirty="0">
                <a:latin typeface="Georgia"/>
                <a:cs typeface="Georgia"/>
              </a:rPr>
              <a:t>i</a:t>
            </a:r>
            <a:r>
              <a:rPr sz="2000" i="1" dirty="0">
                <a:latin typeface="Georgia"/>
                <a:cs typeface="Georgia"/>
              </a:rPr>
              <a:t>n</a:t>
            </a:r>
            <a:r>
              <a:rPr sz="2000" i="1" spc="5" dirty="0">
                <a:latin typeface="Georgia"/>
                <a:cs typeface="Georgia"/>
              </a:rPr>
              <a:t> </a:t>
            </a:r>
            <a:r>
              <a:rPr sz="2000" i="1" spc="-5" dirty="0">
                <a:latin typeface="Georgia"/>
                <a:cs typeface="Georgia"/>
              </a:rPr>
              <a:t>sal</a:t>
            </a:r>
            <a:r>
              <a:rPr sz="2000" i="1" spc="5" dirty="0">
                <a:latin typeface="Georgia"/>
                <a:cs typeface="Georgia"/>
              </a:rPr>
              <a:t>e</a:t>
            </a:r>
            <a:r>
              <a:rPr sz="2000" i="1" dirty="0">
                <a:latin typeface="Georgia"/>
                <a:cs typeface="Georgia"/>
              </a:rPr>
              <a:t>s</a:t>
            </a:r>
            <a:r>
              <a:rPr sz="2000" i="1" spc="-15" dirty="0">
                <a:latin typeface="Georgia"/>
                <a:cs typeface="Georgia"/>
              </a:rPr>
              <a:t> </a:t>
            </a:r>
            <a:r>
              <a:rPr sz="2000" i="1" dirty="0">
                <a:latin typeface="Georgia"/>
                <a:cs typeface="Georgia"/>
              </a:rPr>
              <a:t>for</a:t>
            </a:r>
            <a:r>
              <a:rPr sz="2000" i="1" spc="-5" dirty="0">
                <a:latin typeface="Georgia"/>
                <a:cs typeface="Georgia"/>
              </a:rPr>
              <a:t> o</a:t>
            </a:r>
            <a:r>
              <a:rPr sz="2000" i="1" spc="5" dirty="0">
                <a:latin typeface="Georgia"/>
                <a:cs typeface="Georgia"/>
              </a:rPr>
              <a:t>v</a:t>
            </a:r>
            <a:r>
              <a:rPr sz="2000" i="1" dirty="0">
                <a:latin typeface="Georgia"/>
                <a:cs typeface="Georgia"/>
              </a:rPr>
              <a:t>er</a:t>
            </a:r>
            <a:r>
              <a:rPr sz="2000" i="1" spc="-15" dirty="0">
                <a:latin typeface="Georgia"/>
                <a:cs typeface="Georgia"/>
              </a:rPr>
              <a:t> </a:t>
            </a:r>
            <a:r>
              <a:rPr sz="2000" i="1" spc="-5" dirty="0">
                <a:latin typeface="Georgia"/>
                <a:cs typeface="Georgia"/>
              </a:rPr>
              <a:t>te</a:t>
            </a:r>
            <a:r>
              <a:rPr sz="2000" i="1" dirty="0">
                <a:latin typeface="Georgia"/>
                <a:cs typeface="Georgia"/>
              </a:rPr>
              <a:t>n</a:t>
            </a:r>
            <a:r>
              <a:rPr sz="2000" i="1" spc="-10" dirty="0">
                <a:latin typeface="Georgia"/>
                <a:cs typeface="Georgia"/>
              </a:rPr>
              <a:t> y</a:t>
            </a:r>
            <a:r>
              <a:rPr sz="2000" i="1" dirty="0">
                <a:latin typeface="Georgia"/>
                <a:cs typeface="Georgia"/>
              </a:rPr>
              <a:t>ears</a:t>
            </a:r>
            <a:r>
              <a:rPr sz="2000" i="1" spc="10" dirty="0">
                <a:latin typeface="Georgia"/>
                <a:cs typeface="Georgia"/>
              </a:rPr>
              <a:t> </a:t>
            </a:r>
            <a:r>
              <a:rPr sz="2000" i="1" dirty="0">
                <a:latin typeface="Georgia"/>
                <a:cs typeface="Georgia"/>
              </a:rPr>
              <a:t>a</a:t>
            </a:r>
            <a:r>
              <a:rPr sz="2000" i="1" spc="5" dirty="0">
                <a:latin typeface="Georgia"/>
                <a:cs typeface="Georgia"/>
              </a:rPr>
              <a:t>n</a:t>
            </a:r>
            <a:r>
              <a:rPr sz="2000" i="1" dirty="0">
                <a:latin typeface="Georgia"/>
                <a:cs typeface="Georgia"/>
              </a:rPr>
              <a:t>d</a:t>
            </a:r>
            <a:r>
              <a:rPr sz="2000" i="1" spc="-20" dirty="0">
                <a:latin typeface="Georgia"/>
                <a:cs typeface="Georgia"/>
              </a:rPr>
              <a:t> </a:t>
            </a:r>
            <a:r>
              <a:rPr sz="2000" i="1" dirty="0">
                <a:latin typeface="Georgia"/>
                <a:cs typeface="Georgia"/>
              </a:rPr>
              <a:t>has</a:t>
            </a:r>
            <a:r>
              <a:rPr sz="2000" i="1" spc="-5" dirty="0">
                <a:latin typeface="Georgia"/>
                <a:cs typeface="Georgia"/>
              </a:rPr>
              <a:t> ver</a:t>
            </a:r>
            <a:r>
              <a:rPr sz="2000" i="1" dirty="0">
                <a:latin typeface="Georgia"/>
                <a:cs typeface="Georgia"/>
              </a:rPr>
              <a:t>y </a:t>
            </a:r>
            <a:r>
              <a:rPr sz="2000" i="1" spc="-5" dirty="0">
                <a:latin typeface="Georgia"/>
                <a:cs typeface="Georgia"/>
              </a:rPr>
              <a:t>successfu</a:t>
            </a:r>
            <a:r>
              <a:rPr sz="2000" i="1" dirty="0">
                <a:latin typeface="Georgia"/>
                <a:cs typeface="Georgia"/>
              </a:rPr>
              <a:t>l</a:t>
            </a:r>
            <a:r>
              <a:rPr sz="2000" i="1" spc="-5" dirty="0">
                <a:latin typeface="Georgia"/>
                <a:cs typeface="Georgia"/>
              </a:rPr>
              <a:t> </a:t>
            </a:r>
            <a:r>
              <a:rPr sz="2000" i="1" dirty="0">
                <a:latin typeface="Georgia"/>
                <a:cs typeface="Georgia"/>
              </a:rPr>
              <a:t>num</a:t>
            </a:r>
            <a:r>
              <a:rPr sz="2000" i="1" spc="-10" dirty="0">
                <a:latin typeface="Georgia"/>
                <a:cs typeface="Georgia"/>
              </a:rPr>
              <a:t>b</a:t>
            </a:r>
            <a:r>
              <a:rPr sz="2000" i="1" dirty="0">
                <a:latin typeface="Georgia"/>
                <a:cs typeface="Georgia"/>
              </a:rPr>
              <a:t>ers</a:t>
            </a:r>
            <a:r>
              <a:rPr sz="2000" i="1" spc="-15" dirty="0">
                <a:latin typeface="Georgia"/>
                <a:cs typeface="Georgia"/>
              </a:rPr>
              <a:t> </a:t>
            </a:r>
            <a:r>
              <a:rPr sz="2000" i="1" dirty="0">
                <a:latin typeface="Georgia"/>
                <a:cs typeface="Georgia"/>
              </a:rPr>
              <a:t>as</a:t>
            </a:r>
            <a:r>
              <a:rPr sz="2000" i="1" spc="10" dirty="0">
                <a:latin typeface="Georgia"/>
                <a:cs typeface="Georgia"/>
              </a:rPr>
              <a:t> </a:t>
            </a:r>
            <a:r>
              <a:rPr sz="2000" i="1" dirty="0">
                <a:latin typeface="Georgia"/>
                <a:cs typeface="Georgia"/>
              </a:rPr>
              <a:t>a </a:t>
            </a:r>
            <a:r>
              <a:rPr sz="2000" i="1" spc="-5" dirty="0">
                <a:latin typeface="Georgia"/>
                <a:cs typeface="Georgia"/>
              </a:rPr>
              <a:t>sal</a:t>
            </a:r>
            <a:r>
              <a:rPr sz="2000" i="1" spc="5" dirty="0">
                <a:latin typeface="Georgia"/>
                <a:cs typeface="Georgia"/>
              </a:rPr>
              <a:t>e</a:t>
            </a:r>
            <a:r>
              <a:rPr sz="2000" i="1" spc="-5" dirty="0">
                <a:latin typeface="Georgia"/>
                <a:cs typeface="Georgia"/>
              </a:rPr>
              <a:t>sperson</a:t>
            </a:r>
            <a:r>
              <a:rPr sz="2000" i="1" dirty="0" smtClean="0">
                <a:latin typeface="Georgia"/>
                <a:cs typeface="Georgia"/>
              </a:rPr>
              <a:t>.</a:t>
            </a:r>
            <a:r>
              <a:rPr sz="2000" i="1" spc="-45" dirty="0" smtClean="0">
                <a:latin typeface="Georgia"/>
                <a:cs typeface="Georgia"/>
              </a:rPr>
              <a:t> </a:t>
            </a:r>
            <a:r>
              <a:rPr sz="2000" i="1" dirty="0">
                <a:latin typeface="Georgia"/>
                <a:cs typeface="Georgia"/>
              </a:rPr>
              <a:t>T</a:t>
            </a:r>
            <a:r>
              <a:rPr sz="2000" i="1" spc="-10" dirty="0">
                <a:latin typeface="Georgia"/>
                <a:cs typeface="Georgia"/>
              </a:rPr>
              <a:t>h</a:t>
            </a:r>
            <a:r>
              <a:rPr sz="2000" i="1" dirty="0">
                <a:latin typeface="Georgia"/>
                <a:cs typeface="Georgia"/>
              </a:rPr>
              <a:t>e company</a:t>
            </a:r>
            <a:r>
              <a:rPr sz="2000" i="1" spc="-20" dirty="0">
                <a:latin typeface="Georgia"/>
                <a:cs typeface="Georgia"/>
              </a:rPr>
              <a:t> </a:t>
            </a:r>
            <a:r>
              <a:rPr sz="2000" i="1" spc="-5" dirty="0">
                <a:latin typeface="Georgia"/>
                <a:cs typeface="Georgia"/>
              </a:rPr>
              <a:t>tha</a:t>
            </a:r>
            <a:r>
              <a:rPr sz="2000" i="1" dirty="0">
                <a:latin typeface="Georgia"/>
                <a:cs typeface="Georgia"/>
              </a:rPr>
              <a:t>t</a:t>
            </a:r>
            <a:r>
              <a:rPr sz="2000" i="1" spc="10" dirty="0">
                <a:latin typeface="Georgia"/>
                <a:cs typeface="Georgia"/>
              </a:rPr>
              <a:t> </a:t>
            </a:r>
            <a:r>
              <a:rPr sz="2000" i="1" spc="-5" dirty="0">
                <a:latin typeface="Georgia"/>
                <a:cs typeface="Georgia"/>
              </a:rPr>
              <a:t>wa</a:t>
            </a:r>
            <a:r>
              <a:rPr sz="2000" i="1" dirty="0">
                <a:latin typeface="Georgia"/>
                <a:cs typeface="Georgia"/>
              </a:rPr>
              <a:t>s h</a:t>
            </a:r>
            <a:r>
              <a:rPr sz="2000" i="1" spc="5" dirty="0">
                <a:latin typeface="Georgia"/>
                <a:cs typeface="Georgia"/>
              </a:rPr>
              <a:t>i</a:t>
            </a:r>
            <a:r>
              <a:rPr sz="2000" i="1" spc="-5" dirty="0">
                <a:latin typeface="Georgia"/>
                <a:cs typeface="Georgia"/>
              </a:rPr>
              <a:t>ri</a:t>
            </a:r>
            <a:r>
              <a:rPr sz="2000" i="1" spc="5" dirty="0">
                <a:latin typeface="Georgia"/>
                <a:cs typeface="Georgia"/>
              </a:rPr>
              <a:t>n</a:t>
            </a:r>
            <a:r>
              <a:rPr sz="2000" i="1" dirty="0">
                <a:latin typeface="Georgia"/>
                <a:cs typeface="Georgia"/>
              </a:rPr>
              <a:t>g</a:t>
            </a:r>
            <a:r>
              <a:rPr sz="2000" i="1" spc="-15" dirty="0">
                <a:latin typeface="Georgia"/>
                <a:cs typeface="Georgia"/>
              </a:rPr>
              <a:t> </a:t>
            </a:r>
            <a:r>
              <a:rPr sz="2000" i="1" spc="-5" dirty="0">
                <a:latin typeface="Georgia"/>
                <a:cs typeface="Georgia"/>
              </a:rPr>
              <a:t>though</a:t>
            </a:r>
            <a:r>
              <a:rPr sz="2000" i="1" dirty="0">
                <a:latin typeface="Georgia"/>
                <a:cs typeface="Georgia"/>
              </a:rPr>
              <a:t>t</a:t>
            </a:r>
            <a:r>
              <a:rPr sz="2000" i="1" spc="5" dirty="0">
                <a:latin typeface="Georgia"/>
                <a:cs typeface="Georgia"/>
              </a:rPr>
              <a:t> </a:t>
            </a:r>
            <a:r>
              <a:rPr sz="2000" i="1" dirty="0">
                <a:latin typeface="Georgia"/>
                <a:cs typeface="Georgia"/>
              </a:rPr>
              <a:t>he</a:t>
            </a:r>
            <a:r>
              <a:rPr sz="2000" i="1" spc="-10" dirty="0">
                <a:latin typeface="Georgia"/>
                <a:cs typeface="Georgia"/>
              </a:rPr>
              <a:t> </a:t>
            </a:r>
            <a:r>
              <a:rPr sz="2000" i="1" spc="-5" dirty="0">
                <a:latin typeface="Georgia"/>
                <a:cs typeface="Georgia"/>
              </a:rPr>
              <a:t>wa</a:t>
            </a:r>
            <a:r>
              <a:rPr sz="2000" i="1" dirty="0">
                <a:latin typeface="Georgia"/>
                <a:cs typeface="Georgia"/>
              </a:rPr>
              <a:t>s a</a:t>
            </a:r>
            <a:r>
              <a:rPr sz="2000" i="1" spc="5" dirty="0">
                <a:latin typeface="Georgia"/>
                <a:cs typeface="Georgia"/>
              </a:rPr>
              <a:t> </a:t>
            </a:r>
            <a:r>
              <a:rPr sz="2000" i="1" dirty="0">
                <a:latin typeface="Georgia"/>
                <a:cs typeface="Georgia"/>
              </a:rPr>
              <a:t>good ca</a:t>
            </a:r>
            <a:r>
              <a:rPr sz="2000" i="1" spc="10" dirty="0">
                <a:latin typeface="Georgia"/>
                <a:cs typeface="Georgia"/>
              </a:rPr>
              <a:t>n</a:t>
            </a:r>
            <a:r>
              <a:rPr sz="2000" i="1" spc="-5" dirty="0">
                <a:latin typeface="Georgia"/>
                <a:cs typeface="Georgia"/>
              </a:rPr>
              <a:t>did</a:t>
            </a:r>
            <a:r>
              <a:rPr sz="2000" i="1" spc="5" dirty="0">
                <a:latin typeface="Georgia"/>
                <a:cs typeface="Georgia"/>
              </a:rPr>
              <a:t>a</a:t>
            </a:r>
            <a:r>
              <a:rPr sz="2000" i="1" spc="-5" dirty="0">
                <a:latin typeface="Georgia"/>
                <a:cs typeface="Georgia"/>
              </a:rPr>
              <a:t>te</a:t>
            </a:r>
            <a:r>
              <a:rPr sz="2000" i="1" dirty="0">
                <a:latin typeface="Georgia"/>
                <a:cs typeface="Georgia"/>
              </a:rPr>
              <a:t>,</a:t>
            </a:r>
            <a:r>
              <a:rPr sz="2000" i="1" spc="-35" dirty="0">
                <a:latin typeface="Georgia"/>
                <a:cs typeface="Georgia"/>
              </a:rPr>
              <a:t> </a:t>
            </a:r>
            <a:r>
              <a:rPr sz="2000" i="1" spc="-10" dirty="0">
                <a:latin typeface="Georgia"/>
                <a:cs typeface="Georgia"/>
              </a:rPr>
              <a:t>b</a:t>
            </a:r>
            <a:r>
              <a:rPr sz="2000" i="1" spc="-5" dirty="0">
                <a:latin typeface="Georgia"/>
                <a:cs typeface="Georgia"/>
              </a:rPr>
              <a:t>u</a:t>
            </a:r>
            <a:r>
              <a:rPr sz="2000" i="1" dirty="0">
                <a:latin typeface="Georgia"/>
                <a:cs typeface="Georgia"/>
              </a:rPr>
              <a:t>t</a:t>
            </a:r>
            <a:r>
              <a:rPr sz="2000" i="1" spc="20" dirty="0">
                <a:latin typeface="Georgia"/>
                <a:cs typeface="Georgia"/>
              </a:rPr>
              <a:t> </a:t>
            </a:r>
            <a:r>
              <a:rPr sz="2000" i="1" spc="-5" dirty="0">
                <a:latin typeface="Georgia"/>
                <a:cs typeface="Georgia"/>
              </a:rPr>
              <a:t>the</a:t>
            </a:r>
            <a:r>
              <a:rPr sz="2000" i="1" dirty="0">
                <a:latin typeface="Georgia"/>
                <a:cs typeface="Georgia"/>
              </a:rPr>
              <a:t>y</a:t>
            </a:r>
            <a:r>
              <a:rPr sz="2000" i="1" spc="-5" dirty="0">
                <a:latin typeface="Georgia"/>
                <a:cs typeface="Georgia"/>
              </a:rPr>
              <a:t> woul</a:t>
            </a:r>
            <a:r>
              <a:rPr sz="2000" i="1" dirty="0">
                <a:latin typeface="Georgia"/>
                <a:cs typeface="Georgia"/>
              </a:rPr>
              <a:t>d</a:t>
            </a:r>
            <a:r>
              <a:rPr sz="2000" i="1" spc="15" dirty="0">
                <a:latin typeface="Georgia"/>
                <a:cs typeface="Georgia"/>
              </a:rPr>
              <a:t> </a:t>
            </a:r>
            <a:r>
              <a:rPr sz="2000" i="1" dirty="0">
                <a:latin typeface="Georgia"/>
                <a:cs typeface="Georgia"/>
              </a:rPr>
              <a:t>n</a:t>
            </a:r>
            <a:r>
              <a:rPr sz="2000" i="1" spc="5" dirty="0">
                <a:latin typeface="Georgia"/>
                <a:cs typeface="Georgia"/>
              </a:rPr>
              <a:t>o</a:t>
            </a:r>
            <a:r>
              <a:rPr sz="2000" i="1" dirty="0">
                <a:latin typeface="Georgia"/>
                <a:cs typeface="Georgia"/>
              </a:rPr>
              <a:t>t</a:t>
            </a:r>
            <a:r>
              <a:rPr sz="2000" i="1" spc="-15" dirty="0">
                <a:latin typeface="Georgia"/>
                <a:cs typeface="Georgia"/>
              </a:rPr>
              <a:t> </a:t>
            </a:r>
            <a:r>
              <a:rPr sz="2000" i="1" dirty="0">
                <a:latin typeface="Georgia"/>
                <a:cs typeface="Georgia"/>
              </a:rPr>
              <a:t>hire him</a:t>
            </a:r>
            <a:r>
              <a:rPr sz="2000" i="1" spc="-5" dirty="0">
                <a:latin typeface="Georgia"/>
                <a:cs typeface="Georgia"/>
              </a:rPr>
              <a:t> s</a:t>
            </a:r>
            <a:r>
              <a:rPr sz="2000" i="1" dirty="0">
                <a:latin typeface="Georgia"/>
                <a:cs typeface="Georgia"/>
              </a:rPr>
              <a:t>i</a:t>
            </a:r>
            <a:r>
              <a:rPr sz="2000" i="1" spc="-5" dirty="0">
                <a:latin typeface="Georgia"/>
                <a:cs typeface="Georgia"/>
              </a:rPr>
              <a:t>m</a:t>
            </a:r>
            <a:r>
              <a:rPr sz="2000" i="1" spc="5" dirty="0">
                <a:latin typeface="Georgia"/>
                <a:cs typeface="Georgia"/>
              </a:rPr>
              <a:t>p</a:t>
            </a:r>
            <a:r>
              <a:rPr sz="2000" i="1" spc="-5" dirty="0">
                <a:latin typeface="Georgia"/>
                <a:cs typeface="Georgia"/>
              </a:rPr>
              <a:t>l</a:t>
            </a:r>
            <a:r>
              <a:rPr sz="2000" i="1" dirty="0">
                <a:latin typeface="Georgia"/>
                <a:cs typeface="Georgia"/>
              </a:rPr>
              <a:t>y</a:t>
            </a:r>
            <a:r>
              <a:rPr sz="2000" i="1" spc="5" dirty="0">
                <a:latin typeface="Georgia"/>
                <a:cs typeface="Georgia"/>
              </a:rPr>
              <a:t> </a:t>
            </a:r>
            <a:r>
              <a:rPr sz="2000" i="1" spc="-10" dirty="0">
                <a:latin typeface="Georgia"/>
                <a:cs typeface="Georgia"/>
              </a:rPr>
              <a:t>b</a:t>
            </a:r>
            <a:r>
              <a:rPr sz="2000" i="1" dirty="0">
                <a:latin typeface="Georgia"/>
                <a:cs typeface="Georgia"/>
              </a:rPr>
              <a:t>ec</a:t>
            </a:r>
            <a:r>
              <a:rPr sz="2000" i="1" spc="5" dirty="0">
                <a:latin typeface="Georgia"/>
                <a:cs typeface="Georgia"/>
              </a:rPr>
              <a:t>a</a:t>
            </a:r>
            <a:r>
              <a:rPr sz="2000" i="1" spc="-5" dirty="0">
                <a:latin typeface="Georgia"/>
                <a:cs typeface="Georgia"/>
              </a:rPr>
              <a:t>us</a:t>
            </a:r>
            <a:r>
              <a:rPr sz="2000" i="1" dirty="0">
                <a:latin typeface="Georgia"/>
                <a:cs typeface="Georgia"/>
              </a:rPr>
              <a:t>e</a:t>
            </a:r>
            <a:r>
              <a:rPr sz="2000" i="1" spc="-10" dirty="0">
                <a:latin typeface="Georgia"/>
                <a:cs typeface="Georgia"/>
              </a:rPr>
              <a:t> </a:t>
            </a:r>
            <a:r>
              <a:rPr sz="2000" i="1" dirty="0">
                <a:latin typeface="Georgia"/>
                <a:cs typeface="Georgia"/>
              </a:rPr>
              <a:t>he</a:t>
            </a:r>
            <a:r>
              <a:rPr sz="2000" i="1" spc="-15" dirty="0">
                <a:latin typeface="Georgia"/>
                <a:cs typeface="Georgia"/>
              </a:rPr>
              <a:t> </a:t>
            </a:r>
            <a:r>
              <a:rPr sz="2000" i="1" spc="-5" dirty="0">
                <a:latin typeface="Georgia"/>
                <a:cs typeface="Georgia"/>
              </a:rPr>
              <a:t>di</a:t>
            </a:r>
            <a:r>
              <a:rPr sz="2000" i="1" dirty="0">
                <a:latin typeface="Georgia"/>
                <a:cs typeface="Georgia"/>
              </a:rPr>
              <a:t>d</a:t>
            </a:r>
            <a:r>
              <a:rPr sz="2000" i="1" spc="10" dirty="0">
                <a:latin typeface="Georgia"/>
                <a:cs typeface="Georgia"/>
              </a:rPr>
              <a:t> </a:t>
            </a:r>
            <a:r>
              <a:rPr sz="2000" i="1" dirty="0">
                <a:latin typeface="Georgia"/>
                <a:cs typeface="Georgia"/>
              </a:rPr>
              <a:t>n</a:t>
            </a:r>
            <a:r>
              <a:rPr sz="2000" i="1" spc="5" dirty="0">
                <a:latin typeface="Georgia"/>
                <a:cs typeface="Georgia"/>
              </a:rPr>
              <a:t>o</a:t>
            </a:r>
            <a:r>
              <a:rPr sz="2000" i="1" dirty="0">
                <a:latin typeface="Georgia"/>
                <a:cs typeface="Georgia"/>
              </a:rPr>
              <a:t>t</a:t>
            </a:r>
            <a:r>
              <a:rPr sz="2000" i="1" spc="-15" dirty="0">
                <a:latin typeface="Georgia"/>
                <a:cs typeface="Georgia"/>
              </a:rPr>
              <a:t> </a:t>
            </a:r>
            <a:r>
              <a:rPr sz="2000" i="1" dirty="0">
                <a:latin typeface="Georgia"/>
                <a:cs typeface="Georgia"/>
              </a:rPr>
              <a:t>hold a col</a:t>
            </a:r>
            <a:r>
              <a:rPr sz="2000" i="1" spc="5" dirty="0">
                <a:latin typeface="Georgia"/>
                <a:cs typeface="Georgia"/>
              </a:rPr>
              <a:t>l</a:t>
            </a:r>
            <a:r>
              <a:rPr sz="2000" i="1" dirty="0">
                <a:latin typeface="Georgia"/>
                <a:cs typeface="Georgia"/>
              </a:rPr>
              <a:t>ege</a:t>
            </a:r>
            <a:r>
              <a:rPr sz="2000" i="1" spc="-35" dirty="0">
                <a:latin typeface="Georgia"/>
                <a:cs typeface="Georgia"/>
              </a:rPr>
              <a:t> </a:t>
            </a:r>
            <a:r>
              <a:rPr sz="2000" i="1" dirty="0">
                <a:latin typeface="Georgia"/>
                <a:cs typeface="Georgia"/>
              </a:rPr>
              <a:t>degr</a:t>
            </a:r>
            <a:r>
              <a:rPr sz="2000" i="1" spc="5" dirty="0">
                <a:latin typeface="Georgia"/>
                <a:cs typeface="Georgia"/>
              </a:rPr>
              <a:t>e</a:t>
            </a:r>
            <a:r>
              <a:rPr sz="2000" i="1" dirty="0">
                <a:latin typeface="Georgia"/>
                <a:cs typeface="Georgia"/>
              </a:rPr>
              <a:t>e.</a:t>
            </a:r>
            <a:r>
              <a:rPr sz="2000" i="1" spc="-25" dirty="0">
                <a:latin typeface="Georgia"/>
                <a:cs typeface="Georgia"/>
              </a:rPr>
              <a:t> </a:t>
            </a:r>
            <a:r>
              <a:rPr lang="en-US" sz="2000" i="1" dirty="0" smtClean="0">
                <a:latin typeface="Georgia"/>
                <a:cs typeface="Georgia"/>
              </a:rPr>
              <a:t>This </a:t>
            </a:r>
            <a:r>
              <a:rPr sz="2000" i="1" dirty="0" smtClean="0">
                <a:latin typeface="Georgia"/>
                <a:cs typeface="Georgia"/>
              </a:rPr>
              <a:t>e</a:t>
            </a:r>
            <a:r>
              <a:rPr sz="2000" i="1" spc="5" dirty="0" smtClean="0">
                <a:latin typeface="Georgia"/>
                <a:cs typeface="Georgia"/>
              </a:rPr>
              <a:t>x</a:t>
            </a:r>
            <a:r>
              <a:rPr sz="2000" i="1" dirty="0" smtClean="0">
                <a:latin typeface="Georgia"/>
                <a:cs typeface="Georgia"/>
              </a:rPr>
              <a:t>amp</a:t>
            </a:r>
            <a:r>
              <a:rPr sz="2000" i="1" spc="5" dirty="0" smtClean="0">
                <a:latin typeface="Georgia"/>
                <a:cs typeface="Georgia"/>
              </a:rPr>
              <a:t>l</a:t>
            </a:r>
            <a:r>
              <a:rPr sz="2000" i="1" dirty="0" smtClean="0">
                <a:latin typeface="Georgia"/>
                <a:cs typeface="Georgia"/>
              </a:rPr>
              <a:t>e</a:t>
            </a:r>
            <a:r>
              <a:rPr sz="2000" i="1" spc="-40" dirty="0" smtClean="0">
                <a:latin typeface="Georgia"/>
                <a:cs typeface="Georgia"/>
              </a:rPr>
              <a:t> </a:t>
            </a:r>
            <a:r>
              <a:rPr sz="2000" i="1" dirty="0">
                <a:latin typeface="Georgia"/>
                <a:cs typeface="Georgia"/>
              </a:rPr>
              <a:t>i</a:t>
            </a:r>
            <a:r>
              <a:rPr sz="2000" i="1" spc="5" dirty="0">
                <a:latin typeface="Georgia"/>
                <a:cs typeface="Georgia"/>
              </a:rPr>
              <a:t>l</a:t>
            </a:r>
            <a:r>
              <a:rPr sz="2000" i="1" dirty="0">
                <a:latin typeface="Georgia"/>
                <a:cs typeface="Georgia"/>
              </a:rPr>
              <a:t>lustr</a:t>
            </a:r>
            <a:r>
              <a:rPr sz="2000" i="1" spc="5" dirty="0">
                <a:latin typeface="Georgia"/>
                <a:cs typeface="Georgia"/>
              </a:rPr>
              <a:t>a</a:t>
            </a:r>
            <a:r>
              <a:rPr sz="2000" i="1" dirty="0">
                <a:latin typeface="Georgia"/>
                <a:cs typeface="Georgia"/>
              </a:rPr>
              <a:t>tes just</a:t>
            </a:r>
            <a:r>
              <a:rPr sz="2000" i="1" spc="10" dirty="0">
                <a:latin typeface="Georgia"/>
                <a:cs typeface="Georgia"/>
              </a:rPr>
              <a:t> </a:t>
            </a:r>
            <a:r>
              <a:rPr sz="2000" i="1" dirty="0">
                <a:latin typeface="Georgia"/>
                <a:cs typeface="Georgia"/>
              </a:rPr>
              <a:t>o</a:t>
            </a:r>
            <a:r>
              <a:rPr sz="2000" i="1" spc="5" dirty="0">
                <a:latin typeface="Georgia"/>
                <a:cs typeface="Georgia"/>
              </a:rPr>
              <a:t>n</a:t>
            </a:r>
            <a:r>
              <a:rPr sz="2000" i="1" dirty="0">
                <a:latin typeface="Georgia"/>
                <a:cs typeface="Georgia"/>
              </a:rPr>
              <a:t>e</a:t>
            </a:r>
            <a:r>
              <a:rPr sz="2000" i="1" spc="-25" dirty="0">
                <a:latin typeface="Georgia"/>
                <a:cs typeface="Georgia"/>
              </a:rPr>
              <a:t> </a:t>
            </a:r>
            <a:r>
              <a:rPr sz="2000" i="1" dirty="0">
                <a:latin typeface="Georgia"/>
                <a:cs typeface="Georgia"/>
              </a:rPr>
              <a:t>of the ways</a:t>
            </a:r>
            <a:r>
              <a:rPr sz="2000" i="1" spc="15" dirty="0">
                <a:latin typeface="Georgia"/>
                <a:cs typeface="Georgia"/>
              </a:rPr>
              <a:t> </a:t>
            </a:r>
            <a:r>
              <a:rPr lang="en-US" sz="2000" i="1" dirty="0" smtClean="0">
                <a:latin typeface="Georgia"/>
                <a:cs typeface="Georgia"/>
              </a:rPr>
              <a:t>that </a:t>
            </a:r>
            <a:r>
              <a:rPr sz="2000" i="1" dirty="0" smtClean="0">
                <a:latin typeface="Georgia"/>
                <a:cs typeface="Georgia"/>
              </a:rPr>
              <a:t>a </a:t>
            </a:r>
            <a:r>
              <a:rPr sz="2000" i="1" dirty="0">
                <a:latin typeface="Georgia"/>
                <a:cs typeface="Georgia"/>
              </a:rPr>
              <a:t>c</a:t>
            </a:r>
            <a:r>
              <a:rPr sz="2000" i="1" spc="5" dirty="0">
                <a:latin typeface="Georgia"/>
                <a:cs typeface="Georgia"/>
              </a:rPr>
              <a:t>o</a:t>
            </a:r>
            <a:r>
              <a:rPr sz="2000" i="1" spc="-5" dirty="0">
                <a:latin typeface="Georgia"/>
                <a:cs typeface="Georgia"/>
              </a:rPr>
              <a:t>l</a:t>
            </a:r>
            <a:r>
              <a:rPr sz="2000" i="1" spc="5" dirty="0">
                <a:latin typeface="Georgia"/>
                <a:cs typeface="Georgia"/>
              </a:rPr>
              <a:t>l</a:t>
            </a:r>
            <a:r>
              <a:rPr sz="2000" i="1" dirty="0">
                <a:latin typeface="Georgia"/>
                <a:cs typeface="Georgia"/>
              </a:rPr>
              <a:t>ege</a:t>
            </a:r>
            <a:r>
              <a:rPr sz="2000" i="1" spc="-20"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25" dirty="0">
                <a:latin typeface="Georgia"/>
                <a:cs typeface="Georgia"/>
              </a:rPr>
              <a:t> </a:t>
            </a:r>
            <a:r>
              <a:rPr sz="2000" i="1" dirty="0">
                <a:latin typeface="Georgia"/>
                <a:cs typeface="Georgia"/>
              </a:rPr>
              <a:t>can</a:t>
            </a:r>
            <a:r>
              <a:rPr sz="2000" i="1" spc="-5" dirty="0">
                <a:latin typeface="Georgia"/>
                <a:cs typeface="Georgia"/>
              </a:rPr>
              <a:t> pr</a:t>
            </a:r>
            <a:r>
              <a:rPr sz="2000" i="1" spc="5" dirty="0">
                <a:latin typeface="Georgia"/>
                <a:cs typeface="Georgia"/>
              </a:rPr>
              <a:t>o</a:t>
            </a:r>
            <a:r>
              <a:rPr sz="2000" i="1" spc="-5" dirty="0">
                <a:latin typeface="Georgia"/>
                <a:cs typeface="Georgia"/>
              </a:rPr>
              <a:t>v</a:t>
            </a:r>
            <a:r>
              <a:rPr sz="2000" i="1" dirty="0">
                <a:latin typeface="Georgia"/>
                <a:cs typeface="Georgia"/>
              </a:rPr>
              <a:t>i</a:t>
            </a:r>
            <a:r>
              <a:rPr sz="2000" i="1" spc="-5" dirty="0">
                <a:latin typeface="Georgia"/>
                <a:cs typeface="Georgia"/>
              </a:rPr>
              <a:t>d</a:t>
            </a:r>
            <a:r>
              <a:rPr sz="2000" i="1" dirty="0">
                <a:latin typeface="Georgia"/>
                <a:cs typeface="Georgia"/>
              </a:rPr>
              <a:t>e</a:t>
            </a:r>
            <a:r>
              <a:rPr sz="2000" i="1" spc="-15" dirty="0">
                <a:latin typeface="Georgia"/>
                <a:cs typeface="Georgia"/>
              </a:rPr>
              <a:t> </a:t>
            </a:r>
            <a:r>
              <a:rPr sz="2000" i="1" spc="-5" dirty="0">
                <a:latin typeface="Georgia"/>
                <a:cs typeface="Georgia"/>
              </a:rPr>
              <a:t>m</a:t>
            </a:r>
            <a:r>
              <a:rPr sz="2000" i="1" dirty="0">
                <a:latin typeface="Georgia"/>
                <a:cs typeface="Georgia"/>
              </a:rPr>
              <a:t>o</a:t>
            </a:r>
            <a:r>
              <a:rPr sz="2000" i="1" spc="-5" dirty="0">
                <a:latin typeface="Georgia"/>
                <a:cs typeface="Georgia"/>
              </a:rPr>
              <a:t>r</a:t>
            </a:r>
            <a:r>
              <a:rPr sz="2000" i="1" dirty="0">
                <a:latin typeface="Georgia"/>
                <a:cs typeface="Georgia"/>
              </a:rPr>
              <a:t>e</a:t>
            </a:r>
            <a:r>
              <a:rPr sz="2000" i="1" spc="-10" dirty="0">
                <a:latin typeface="Georgia"/>
                <a:cs typeface="Georgia"/>
              </a:rPr>
              <a:t> </a:t>
            </a:r>
            <a:r>
              <a:rPr sz="2000" i="1" spc="-5" dirty="0">
                <a:latin typeface="Georgia"/>
                <a:cs typeface="Georgia"/>
              </a:rPr>
              <a:t>o</a:t>
            </a:r>
            <a:r>
              <a:rPr sz="2000" i="1" spc="5" dirty="0">
                <a:latin typeface="Georgia"/>
                <a:cs typeface="Georgia"/>
              </a:rPr>
              <a:t>p</a:t>
            </a:r>
            <a:r>
              <a:rPr sz="2000" i="1" spc="-5" dirty="0">
                <a:latin typeface="Georgia"/>
                <a:cs typeface="Georgia"/>
              </a:rPr>
              <a:t>p</a:t>
            </a:r>
            <a:r>
              <a:rPr sz="2000" i="1" spc="5" dirty="0">
                <a:latin typeface="Georgia"/>
                <a:cs typeface="Georgia"/>
              </a:rPr>
              <a:t>o</a:t>
            </a:r>
            <a:r>
              <a:rPr sz="2000" i="1" spc="-5" dirty="0">
                <a:latin typeface="Georgia"/>
                <a:cs typeface="Georgia"/>
              </a:rPr>
              <a:t>rtu</a:t>
            </a:r>
            <a:r>
              <a:rPr sz="2000" i="1" spc="5" dirty="0">
                <a:latin typeface="Georgia"/>
                <a:cs typeface="Georgia"/>
              </a:rPr>
              <a:t>n</a:t>
            </a:r>
            <a:r>
              <a:rPr sz="2000" i="1" spc="-5" dirty="0">
                <a:latin typeface="Georgia"/>
                <a:cs typeface="Georgia"/>
              </a:rPr>
              <a:t>it</a:t>
            </a:r>
            <a:r>
              <a:rPr sz="2000" i="1" spc="5" dirty="0">
                <a:latin typeface="Georgia"/>
                <a:cs typeface="Georgia"/>
              </a:rPr>
              <a:t>i</a:t>
            </a:r>
            <a:r>
              <a:rPr sz="2000" i="1" dirty="0">
                <a:latin typeface="Georgia"/>
                <a:cs typeface="Georgia"/>
              </a:rPr>
              <a:t>es</a:t>
            </a:r>
            <a:r>
              <a:rPr sz="2000" i="1" spc="-15"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t>
            </a:r>
            <a:r>
              <a:rPr sz="2000" i="1" spc="5" dirty="0">
                <a:latin typeface="Georgia"/>
                <a:cs typeface="Georgia"/>
              </a:rPr>
              <a:t>a</a:t>
            </a:r>
            <a:r>
              <a:rPr sz="2000" i="1" spc="-5" dirty="0">
                <a:latin typeface="Georgia"/>
                <a:cs typeface="Georgia"/>
              </a:rPr>
              <a:t>duates </a:t>
            </a:r>
            <a:r>
              <a:rPr sz="2000" i="1" spc="-10" dirty="0">
                <a:latin typeface="Georgia"/>
                <a:cs typeface="Georgia"/>
              </a:rPr>
              <a:t>b</a:t>
            </a:r>
            <a:r>
              <a:rPr sz="2000" i="1" dirty="0">
                <a:latin typeface="Georgia"/>
                <a:cs typeface="Georgia"/>
              </a:rPr>
              <a:t>ec</a:t>
            </a:r>
            <a:r>
              <a:rPr sz="2000" i="1" spc="5" dirty="0">
                <a:latin typeface="Georgia"/>
                <a:cs typeface="Georgia"/>
              </a:rPr>
              <a:t>a</a:t>
            </a:r>
            <a:r>
              <a:rPr sz="2000" i="1" spc="-5" dirty="0">
                <a:latin typeface="Georgia"/>
                <a:cs typeface="Georgia"/>
              </a:rPr>
              <a:t>us</a:t>
            </a:r>
            <a:r>
              <a:rPr sz="2000" i="1" dirty="0">
                <a:latin typeface="Georgia"/>
                <a:cs typeface="Georgia"/>
              </a:rPr>
              <a:t>e</a:t>
            </a:r>
            <a:r>
              <a:rPr sz="2000" i="1" spc="-25" dirty="0">
                <a:latin typeface="Georgia"/>
                <a:cs typeface="Georgia"/>
              </a:rPr>
              <a:t> </a:t>
            </a:r>
            <a:r>
              <a:rPr sz="2000" i="1" spc="-5" dirty="0">
                <a:latin typeface="Georgia"/>
                <a:cs typeface="Georgia"/>
              </a:rPr>
              <a:t>th</a:t>
            </a:r>
            <a:r>
              <a:rPr sz="2000" i="1" dirty="0">
                <a:latin typeface="Georgia"/>
                <a:cs typeface="Georgia"/>
              </a:rPr>
              <a:t>e j</a:t>
            </a:r>
            <a:r>
              <a:rPr sz="2000" i="1" spc="5" dirty="0">
                <a:latin typeface="Georgia"/>
                <a:cs typeface="Georgia"/>
              </a:rPr>
              <a:t>o</a:t>
            </a:r>
            <a:r>
              <a:rPr sz="2000" i="1" dirty="0">
                <a:latin typeface="Georgia"/>
                <a:cs typeface="Georgia"/>
              </a:rPr>
              <a:t>b </a:t>
            </a:r>
            <a:r>
              <a:rPr sz="2000" i="1" spc="-5" dirty="0">
                <a:latin typeface="Georgia"/>
                <a:cs typeface="Georgia"/>
              </a:rPr>
              <a:t>woul</a:t>
            </a:r>
            <a:r>
              <a:rPr sz="2000" i="1" dirty="0">
                <a:latin typeface="Georgia"/>
                <a:cs typeface="Georgia"/>
              </a:rPr>
              <a:t>d ha</a:t>
            </a:r>
            <a:r>
              <a:rPr sz="2000" i="1" spc="5" dirty="0">
                <a:latin typeface="Georgia"/>
                <a:cs typeface="Georgia"/>
              </a:rPr>
              <a:t>v</a:t>
            </a:r>
            <a:r>
              <a:rPr sz="2000" i="1" dirty="0">
                <a:latin typeface="Georgia"/>
                <a:cs typeface="Georgia"/>
              </a:rPr>
              <a:t>e</a:t>
            </a:r>
            <a:r>
              <a:rPr sz="2000" i="1" spc="-15" dirty="0">
                <a:latin typeface="Georgia"/>
                <a:cs typeface="Georgia"/>
              </a:rPr>
              <a:t> </a:t>
            </a:r>
            <a:r>
              <a:rPr sz="2000" i="1" spc="-10" dirty="0">
                <a:latin typeface="Georgia"/>
                <a:cs typeface="Georgia"/>
              </a:rPr>
              <a:t>b</a:t>
            </a:r>
            <a:r>
              <a:rPr sz="2000" i="1" dirty="0">
                <a:latin typeface="Georgia"/>
                <a:cs typeface="Georgia"/>
              </a:rPr>
              <a:t>een</a:t>
            </a:r>
            <a:r>
              <a:rPr sz="2000" i="1" spc="-5" dirty="0">
                <a:latin typeface="Georgia"/>
                <a:cs typeface="Georgia"/>
              </a:rPr>
              <a:t> </a:t>
            </a:r>
            <a:r>
              <a:rPr sz="2000" i="1" dirty="0">
                <a:latin typeface="Georgia"/>
                <a:cs typeface="Georgia"/>
              </a:rPr>
              <a:t>his</a:t>
            </a:r>
            <a:r>
              <a:rPr sz="2000" i="1" spc="-5" dirty="0">
                <a:latin typeface="Georgia"/>
                <a:cs typeface="Georgia"/>
              </a:rPr>
              <a:t> </a:t>
            </a:r>
            <a:r>
              <a:rPr sz="2000" i="1" dirty="0">
                <a:latin typeface="Georgia"/>
                <a:cs typeface="Georgia"/>
              </a:rPr>
              <a:t>if</a:t>
            </a:r>
            <a:r>
              <a:rPr sz="2000" i="1" spc="5" dirty="0">
                <a:latin typeface="Georgia"/>
                <a:cs typeface="Georgia"/>
              </a:rPr>
              <a:t> </a:t>
            </a:r>
            <a:r>
              <a:rPr sz="2000" i="1" dirty="0">
                <a:latin typeface="Georgia"/>
                <a:cs typeface="Georgia"/>
              </a:rPr>
              <a:t>he</a:t>
            </a:r>
            <a:r>
              <a:rPr sz="2000" i="1" spc="-15" dirty="0">
                <a:latin typeface="Georgia"/>
                <a:cs typeface="Georgia"/>
              </a:rPr>
              <a:t> </a:t>
            </a:r>
            <a:r>
              <a:rPr sz="2000" i="1" dirty="0">
                <a:latin typeface="Georgia"/>
                <a:cs typeface="Georgia"/>
              </a:rPr>
              <a:t>had</a:t>
            </a:r>
            <a:r>
              <a:rPr sz="2000" i="1" spc="-5" dirty="0">
                <a:latin typeface="Georgia"/>
                <a:cs typeface="Georgia"/>
              </a:rPr>
              <a:t> </a:t>
            </a:r>
            <a:r>
              <a:rPr sz="2000" i="1" dirty="0">
                <a:latin typeface="Georgia"/>
                <a:cs typeface="Georgia"/>
              </a:rPr>
              <a:t>a</a:t>
            </a:r>
            <a:r>
              <a:rPr sz="2000" i="1" spc="5" dirty="0">
                <a:latin typeface="Georgia"/>
                <a:cs typeface="Georgia"/>
              </a:rPr>
              <a:t>n</a:t>
            </a:r>
            <a:r>
              <a:rPr sz="2000" i="1" dirty="0">
                <a:latin typeface="Georgia"/>
                <a:cs typeface="Georgia"/>
              </a:rPr>
              <a:t>y</a:t>
            </a:r>
            <a:r>
              <a:rPr sz="2000" i="1" spc="-5" dirty="0">
                <a:latin typeface="Georgia"/>
                <a:cs typeface="Georgia"/>
              </a:rPr>
              <a:t> </a:t>
            </a:r>
            <a:r>
              <a:rPr sz="2000" i="1" dirty="0">
                <a:latin typeface="Georgia"/>
                <a:cs typeface="Georgia"/>
              </a:rPr>
              <a:t>kind</a:t>
            </a:r>
            <a:r>
              <a:rPr sz="2000" i="1" spc="-15" dirty="0">
                <a:latin typeface="Georgia"/>
                <a:cs typeface="Georgia"/>
              </a:rPr>
              <a:t> </a:t>
            </a:r>
            <a:r>
              <a:rPr sz="2000" i="1" spc="-5" dirty="0">
                <a:latin typeface="Georgia"/>
                <a:cs typeface="Georgia"/>
              </a:rPr>
              <a:t>o</a:t>
            </a:r>
            <a:r>
              <a:rPr sz="2000" i="1" dirty="0">
                <a:latin typeface="Georgia"/>
                <a:cs typeface="Georgia"/>
              </a:rPr>
              <a:t>f</a:t>
            </a:r>
            <a:r>
              <a:rPr sz="2000" i="1" spc="10" dirty="0">
                <a:latin typeface="Georgia"/>
                <a:cs typeface="Georgia"/>
              </a:rPr>
              <a:t> </a:t>
            </a:r>
            <a:r>
              <a:rPr sz="2000" i="1" spc="-5" dirty="0" smtClean="0">
                <a:latin typeface="Georgia"/>
                <a:cs typeface="Georgia"/>
              </a:rPr>
              <a:t>degr</a:t>
            </a:r>
            <a:r>
              <a:rPr sz="2000" i="1" spc="5" dirty="0" smtClean="0">
                <a:latin typeface="Georgia"/>
                <a:cs typeface="Georgia"/>
              </a:rPr>
              <a:t>e</a:t>
            </a:r>
            <a:r>
              <a:rPr sz="2000" i="1" dirty="0" smtClean="0">
                <a:latin typeface="Georgia"/>
                <a:cs typeface="Georgia"/>
              </a:rPr>
              <a:t>e.</a:t>
            </a:r>
            <a:r>
              <a:rPr lang="en-US" sz="2000" dirty="0">
                <a:latin typeface="Georgia"/>
                <a:cs typeface="Georgia"/>
              </a:rPr>
              <a:t> </a:t>
            </a:r>
            <a:r>
              <a:rPr sz="2000" i="1" spc="-5" dirty="0" smtClean="0">
                <a:latin typeface="Georgia"/>
                <a:cs typeface="Georgia"/>
              </a:rPr>
              <a:t>Ultimat</a:t>
            </a:r>
            <a:r>
              <a:rPr sz="2000" i="1" spc="5" dirty="0" smtClean="0">
                <a:latin typeface="Georgia"/>
                <a:cs typeface="Georgia"/>
              </a:rPr>
              <a:t>e</a:t>
            </a:r>
            <a:r>
              <a:rPr sz="2000" i="1" spc="-5" dirty="0" smtClean="0">
                <a:latin typeface="Georgia"/>
                <a:cs typeface="Georgia"/>
              </a:rPr>
              <a:t>ly</a:t>
            </a:r>
            <a:r>
              <a:rPr sz="2000" i="1" dirty="0">
                <a:latin typeface="Georgia"/>
                <a:cs typeface="Georgia"/>
              </a:rPr>
              <a:t>,</a:t>
            </a:r>
            <a:r>
              <a:rPr sz="2000" i="1" spc="-5" dirty="0">
                <a:latin typeface="Georgia"/>
                <a:cs typeface="Georgia"/>
              </a:rPr>
              <a:t> thes</a:t>
            </a:r>
            <a:r>
              <a:rPr sz="2000" i="1" dirty="0">
                <a:latin typeface="Georgia"/>
                <a:cs typeface="Georgia"/>
              </a:rPr>
              <a:t>e</a:t>
            </a:r>
            <a:r>
              <a:rPr sz="2000" i="1" spc="-25" dirty="0">
                <a:latin typeface="Georgia"/>
                <a:cs typeface="Georgia"/>
              </a:rPr>
              <a:t> </a:t>
            </a:r>
            <a:r>
              <a:rPr sz="2000" i="1" spc="-5" dirty="0">
                <a:latin typeface="Georgia"/>
                <a:cs typeface="Georgia"/>
              </a:rPr>
              <a:t>o</a:t>
            </a:r>
            <a:r>
              <a:rPr sz="2000" i="1" dirty="0">
                <a:latin typeface="Georgia"/>
                <a:cs typeface="Georgia"/>
              </a:rPr>
              <a:t>p</a:t>
            </a:r>
            <a:r>
              <a:rPr sz="2000" i="1" spc="-5" dirty="0">
                <a:latin typeface="Georgia"/>
                <a:cs typeface="Georgia"/>
              </a:rPr>
              <a:t>p</a:t>
            </a:r>
            <a:r>
              <a:rPr sz="2000" i="1" dirty="0">
                <a:latin typeface="Georgia"/>
                <a:cs typeface="Georgia"/>
              </a:rPr>
              <a:t>o</a:t>
            </a:r>
            <a:r>
              <a:rPr sz="2000" i="1" spc="-5" dirty="0">
                <a:latin typeface="Georgia"/>
                <a:cs typeface="Georgia"/>
              </a:rPr>
              <a:t>rtunit</a:t>
            </a:r>
            <a:r>
              <a:rPr sz="2000" i="1" spc="10" dirty="0">
                <a:latin typeface="Georgia"/>
                <a:cs typeface="Georgia"/>
              </a:rPr>
              <a:t>i</a:t>
            </a:r>
            <a:r>
              <a:rPr sz="2000" i="1" dirty="0">
                <a:latin typeface="Georgia"/>
                <a:cs typeface="Georgia"/>
              </a:rPr>
              <a:t>es</a:t>
            </a:r>
            <a:r>
              <a:rPr sz="2000" i="1" spc="-30" dirty="0">
                <a:latin typeface="Georgia"/>
                <a:cs typeface="Georgia"/>
              </a:rPr>
              <a:t> </a:t>
            </a:r>
            <a:r>
              <a:rPr sz="2000" i="1" spc="-5" dirty="0">
                <a:latin typeface="Georgia"/>
                <a:cs typeface="Georgia"/>
              </a:rPr>
              <a:t>outweig</a:t>
            </a:r>
            <a:r>
              <a:rPr sz="2000" i="1" dirty="0">
                <a:latin typeface="Georgia"/>
                <a:cs typeface="Georgia"/>
              </a:rPr>
              <a:t>h </a:t>
            </a:r>
            <a:r>
              <a:rPr sz="2000" i="1" spc="-5" dirty="0">
                <a:latin typeface="Georgia"/>
                <a:cs typeface="Georgia"/>
              </a:rPr>
              <a:t>th</a:t>
            </a:r>
            <a:r>
              <a:rPr sz="2000" i="1" dirty="0">
                <a:latin typeface="Georgia"/>
                <a:cs typeface="Georgia"/>
              </a:rPr>
              <a:t>e</a:t>
            </a:r>
            <a:r>
              <a:rPr sz="2000" i="1" spc="-5" dirty="0">
                <a:latin typeface="Georgia"/>
                <a:cs typeface="Georgia"/>
              </a:rPr>
              <a:t> </a:t>
            </a:r>
            <a:r>
              <a:rPr sz="2000" i="1" dirty="0">
                <a:latin typeface="Georgia"/>
                <a:cs typeface="Georgia"/>
              </a:rPr>
              <a:t>high</a:t>
            </a:r>
            <a:r>
              <a:rPr sz="2000" i="1" spc="-5" dirty="0">
                <a:latin typeface="Georgia"/>
                <a:cs typeface="Georgia"/>
              </a:rPr>
              <a:t> </a:t>
            </a:r>
            <a:r>
              <a:rPr sz="2000" i="1" dirty="0">
                <a:latin typeface="Georgia"/>
                <a:cs typeface="Georgia"/>
              </a:rPr>
              <a:t>cost</a:t>
            </a:r>
            <a:r>
              <a:rPr sz="2000" i="1" spc="-5" dirty="0">
                <a:latin typeface="Georgia"/>
                <a:cs typeface="Georgia"/>
              </a:rPr>
              <a:t> o</a:t>
            </a:r>
            <a:r>
              <a:rPr sz="2000" i="1" dirty="0">
                <a:latin typeface="Georgia"/>
                <a:cs typeface="Georgia"/>
              </a:rPr>
              <a:t>f</a:t>
            </a:r>
            <a:r>
              <a:rPr sz="2000" i="1" spc="10" dirty="0">
                <a:latin typeface="Georgia"/>
                <a:cs typeface="Georgia"/>
              </a:rPr>
              <a:t> </a:t>
            </a:r>
            <a:r>
              <a:rPr sz="2000" i="1" spc="-5" dirty="0">
                <a:latin typeface="Georgia"/>
                <a:cs typeface="Georgia"/>
              </a:rPr>
              <a:t>tuit</a:t>
            </a:r>
            <a:r>
              <a:rPr sz="2000" i="1" dirty="0">
                <a:latin typeface="Georgia"/>
                <a:cs typeface="Georgia"/>
              </a:rPr>
              <a:t>i</a:t>
            </a:r>
            <a:r>
              <a:rPr sz="2000" i="1" spc="-5" dirty="0">
                <a:latin typeface="Georgia"/>
                <a:cs typeface="Georgia"/>
              </a:rPr>
              <a:t>o</a:t>
            </a:r>
            <a:r>
              <a:rPr sz="2000" i="1" dirty="0">
                <a:latin typeface="Georgia"/>
                <a:cs typeface="Georgia"/>
              </a:rPr>
              <a:t>n.</a:t>
            </a:r>
            <a:endParaRPr sz="2000" dirty="0">
              <a:latin typeface="Georgia"/>
              <a:cs typeface="Georgi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10310">
              <a:lnSpc>
                <a:spcPct val="100000"/>
              </a:lnSpc>
            </a:pPr>
            <a:r>
              <a:rPr spc="-5" dirty="0"/>
              <a:t>Suppor</a:t>
            </a:r>
            <a:r>
              <a:rPr dirty="0"/>
              <a:t>t</a:t>
            </a:r>
            <a:r>
              <a:rPr spc="-5" dirty="0"/>
              <a:t> </a:t>
            </a:r>
            <a:r>
              <a:rPr dirty="0"/>
              <a:t>Paragr</a:t>
            </a:r>
            <a:r>
              <a:rPr spc="5" dirty="0"/>
              <a:t>a</a:t>
            </a:r>
            <a:r>
              <a:rPr spc="-5" dirty="0"/>
              <a:t>p</a:t>
            </a:r>
            <a:r>
              <a:rPr dirty="0"/>
              <a:t>h</a:t>
            </a:r>
            <a:r>
              <a:rPr spc="-25" dirty="0"/>
              <a:t> </a:t>
            </a:r>
            <a:r>
              <a:rPr dirty="0"/>
              <a:t>A</a:t>
            </a:r>
            <a:r>
              <a:rPr spc="-10" dirty="0"/>
              <a:t>n</a:t>
            </a:r>
            <a:r>
              <a:rPr dirty="0"/>
              <a:t>alyzed</a:t>
            </a:r>
          </a:p>
        </p:txBody>
      </p:sp>
      <p:sp>
        <p:nvSpPr>
          <p:cNvPr id="3" name="object 3"/>
          <p:cNvSpPr txBox="1"/>
          <p:nvPr/>
        </p:nvSpPr>
        <p:spPr>
          <a:xfrm>
            <a:off x="380491" y="1533275"/>
            <a:ext cx="8213090" cy="5059847"/>
          </a:xfrm>
          <a:prstGeom prst="rect">
            <a:avLst/>
          </a:prstGeom>
        </p:spPr>
        <p:txBody>
          <a:bodyPr vert="horz" wrap="square" lIns="0" tIns="0" rIns="0" bIns="0" rtlCol="0">
            <a:spAutoFit/>
          </a:bodyPr>
          <a:lstStyle/>
          <a:p>
            <a:pPr marL="12700" marR="335915">
              <a:lnSpc>
                <a:spcPct val="80000"/>
              </a:lnSpc>
              <a:tabLst>
                <a:tab pos="3870960" algn="l"/>
              </a:tabLst>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thir</a:t>
            </a:r>
            <a:r>
              <a:rPr sz="2700" b="1" dirty="0">
                <a:solidFill>
                  <a:srgbClr val="D16248"/>
                </a:solidFill>
                <a:latin typeface="Georgia"/>
                <a:cs typeface="Georgia"/>
              </a:rPr>
              <a:t>d </a:t>
            </a:r>
            <a:r>
              <a:rPr sz="2700" b="1" spc="-5" dirty="0">
                <a:solidFill>
                  <a:srgbClr val="D16248"/>
                </a:solidFill>
                <a:latin typeface="Georgia"/>
                <a:cs typeface="Georgia"/>
              </a:rPr>
              <a:t>thr</a:t>
            </a:r>
            <a:r>
              <a:rPr sz="2700" b="1" spc="-10" dirty="0">
                <a:solidFill>
                  <a:srgbClr val="D16248"/>
                </a:solidFill>
                <a:latin typeface="Georgia"/>
                <a:cs typeface="Georgia"/>
              </a:rPr>
              <a:t>o</a:t>
            </a:r>
            <a:r>
              <a:rPr sz="2700" b="1" dirty="0">
                <a:solidFill>
                  <a:srgbClr val="D16248"/>
                </a:solidFill>
                <a:latin typeface="Georgia"/>
                <a:cs typeface="Georgia"/>
              </a:rPr>
              <a:t>ugh</a:t>
            </a:r>
            <a:r>
              <a:rPr sz="2700" b="1" spc="5" dirty="0">
                <a:solidFill>
                  <a:srgbClr val="D16248"/>
                </a:solidFill>
                <a:latin typeface="Georgia"/>
                <a:cs typeface="Georgia"/>
              </a:rPr>
              <a:t> </a:t>
            </a:r>
            <a:r>
              <a:rPr sz="2700" b="1" spc="-5" dirty="0">
                <a:solidFill>
                  <a:srgbClr val="D16248"/>
                </a:solidFill>
                <a:latin typeface="Georgia"/>
                <a:cs typeface="Georgia"/>
              </a:rPr>
              <a:t>fi</a:t>
            </a:r>
            <a:r>
              <a:rPr sz="2700" b="1" spc="-10" dirty="0">
                <a:solidFill>
                  <a:srgbClr val="D16248"/>
                </a:solidFill>
                <a:latin typeface="Georgia"/>
                <a:cs typeface="Georgia"/>
              </a:rPr>
              <a:t>f</a:t>
            </a:r>
            <a:r>
              <a:rPr sz="2700" b="1" spc="-5" dirty="0">
                <a:solidFill>
                  <a:srgbClr val="D16248"/>
                </a:solidFill>
                <a:latin typeface="Georgia"/>
                <a:cs typeface="Georgia"/>
              </a:rPr>
              <a:t>t</a:t>
            </a:r>
            <a:r>
              <a:rPr sz="2700" b="1" dirty="0">
                <a:solidFill>
                  <a:srgbClr val="D16248"/>
                </a:solidFill>
                <a:latin typeface="Georgia"/>
                <a:cs typeface="Georgia"/>
              </a:rPr>
              <a:t>h sen</a:t>
            </a:r>
            <a:r>
              <a:rPr sz="2700" b="1" spc="-15" dirty="0">
                <a:solidFill>
                  <a:srgbClr val="D16248"/>
                </a:solidFill>
                <a:latin typeface="Georgia"/>
                <a:cs typeface="Georgia"/>
              </a:rPr>
              <a:t>t</a:t>
            </a:r>
            <a:r>
              <a:rPr sz="2700" b="1" dirty="0">
                <a:solidFill>
                  <a:srgbClr val="D16248"/>
                </a:solidFill>
                <a:latin typeface="Georgia"/>
                <a:cs typeface="Georgia"/>
              </a:rPr>
              <a:t>ences</a:t>
            </a:r>
            <a:r>
              <a:rPr sz="2700" b="1" spc="30" dirty="0">
                <a:solidFill>
                  <a:srgbClr val="D16248"/>
                </a:solidFill>
                <a:latin typeface="Georgia"/>
                <a:cs typeface="Georgia"/>
              </a:rPr>
              <a:t> </a:t>
            </a:r>
            <a:r>
              <a:rPr sz="2700" spc="-5" dirty="0" smtClean="0">
                <a:latin typeface="Georgia"/>
                <a:cs typeface="Georgia"/>
              </a:rPr>
              <a:t>deliver</a:t>
            </a:r>
            <a:r>
              <a:rPr sz="2700" spc="-35" dirty="0" smtClean="0">
                <a:latin typeface="Georgia"/>
                <a:cs typeface="Georgia"/>
              </a:rPr>
              <a:t> </a:t>
            </a:r>
            <a:r>
              <a:rPr sz="2700" spc="-5" dirty="0">
                <a:latin typeface="Georgia"/>
                <a:cs typeface="Georgia"/>
              </a:rPr>
              <a:t>the specifi</a:t>
            </a:r>
            <a:r>
              <a:rPr sz="2700" dirty="0">
                <a:latin typeface="Georgia"/>
                <a:cs typeface="Georgia"/>
              </a:rPr>
              <a:t>c</a:t>
            </a:r>
            <a:r>
              <a:rPr sz="2700" spc="-35" dirty="0">
                <a:latin typeface="Georgia"/>
                <a:cs typeface="Georgia"/>
              </a:rPr>
              <a:t> </a:t>
            </a:r>
            <a:r>
              <a:rPr sz="2700" spc="-5" dirty="0">
                <a:latin typeface="Georgia"/>
                <a:cs typeface="Georgia"/>
              </a:rPr>
              <a:t>pi</a:t>
            </a:r>
            <a:r>
              <a:rPr sz="2700" spc="5" dirty="0">
                <a:latin typeface="Georgia"/>
                <a:cs typeface="Georgia"/>
              </a:rPr>
              <a:t>e</a:t>
            </a:r>
            <a:r>
              <a:rPr sz="2700" spc="-5" dirty="0">
                <a:latin typeface="Georgia"/>
                <a:cs typeface="Georgia"/>
              </a:rPr>
              <a:t>c</a:t>
            </a:r>
            <a:r>
              <a:rPr sz="2700" dirty="0">
                <a:latin typeface="Georgia"/>
                <a:cs typeface="Georgia"/>
              </a:rPr>
              <a:t>e</a:t>
            </a:r>
            <a:r>
              <a:rPr sz="2700" spc="-30" dirty="0">
                <a:latin typeface="Georgia"/>
                <a:cs typeface="Georgia"/>
              </a:rPr>
              <a:t> </a:t>
            </a:r>
            <a:r>
              <a:rPr sz="2700" spc="-5" dirty="0">
                <a:latin typeface="Georgia"/>
                <a:cs typeface="Georgia"/>
              </a:rPr>
              <a:t>o</a:t>
            </a:r>
            <a:r>
              <a:rPr sz="2700" dirty="0">
                <a:latin typeface="Georgia"/>
                <a:cs typeface="Georgia"/>
              </a:rPr>
              <a:t>f</a:t>
            </a:r>
            <a:r>
              <a:rPr sz="2700" spc="-20" dirty="0">
                <a:latin typeface="Georgia"/>
                <a:cs typeface="Georgia"/>
              </a:rPr>
              <a:t> </a:t>
            </a:r>
            <a:r>
              <a:rPr sz="2700" spc="-5" dirty="0" smtClean="0">
                <a:latin typeface="Georgia"/>
                <a:cs typeface="Georgia"/>
              </a:rPr>
              <a:t>conten</a:t>
            </a:r>
            <a:r>
              <a:rPr sz="2700" spc="5" dirty="0" smtClean="0">
                <a:latin typeface="Georgia"/>
                <a:cs typeface="Georgia"/>
              </a:rPr>
              <a:t>t</a:t>
            </a:r>
            <a:r>
              <a:rPr sz="2700" spc="-10" dirty="0" smtClean="0">
                <a:latin typeface="Georgia"/>
                <a:cs typeface="Georgia"/>
              </a:rPr>
              <a:t>.</a:t>
            </a:r>
            <a:r>
              <a:rPr lang="en-US" sz="2700" spc="-10" dirty="0" smtClean="0">
                <a:latin typeface="Georgia"/>
                <a:cs typeface="Georgia"/>
              </a:rPr>
              <a:t> </a:t>
            </a:r>
            <a:r>
              <a:rPr sz="2700" spc="-15" dirty="0" smtClean="0">
                <a:latin typeface="Georgia"/>
                <a:cs typeface="Georgia"/>
              </a:rPr>
              <a:t>In</a:t>
            </a:r>
            <a:r>
              <a:rPr sz="2700" spc="-5" dirty="0" smtClean="0">
                <a:latin typeface="Georgia"/>
                <a:cs typeface="Georgia"/>
              </a:rPr>
              <a:t> </a:t>
            </a:r>
            <a:r>
              <a:rPr sz="2700" spc="-5" dirty="0">
                <a:latin typeface="Georgia"/>
                <a:cs typeface="Georgia"/>
              </a:rPr>
              <a:t>thi</a:t>
            </a:r>
            <a:r>
              <a:rPr sz="2700" dirty="0">
                <a:latin typeface="Georgia"/>
                <a:cs typeface="Georgia"/>
              </a:rPr>
              <a:t>s </a:t>
            </a:r>
            <a:r>
              <a:rPr sz="2700" spc="-5" dirty="0">
                <a:latin typeface="Georgia"/>
                <a:cs typeface="Georgia"/>
              </a:rPr>
              <a:t>example</a:t>
            </a:r>
            <a:r>
              <a:rPr sz="2700" dirty="0">
                <a:latin typeface="Georgia"/>
                <a:cs typeface="Georgia"/>
              </a:rPr>
              <a:t>,</a:t>
            </a:r>
            <a:r>
              <a:rPr sz="2700" spc="-2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writer </a:t>
            </a:r>
            <a:r>
              <a:rPr sz="2700" spc="-5" dirty="0" smtClean="0">
                <a:latin typeface="Georgia"/>
                <a:cs typeface="Georgia"/>
              </a:rPr>
              <a:t>cho</a:t>
            </a:r>
            <a:r>
              <a:rPr sz="2700" spc="-15" dirty="0" smtClean="0">
                <a:latin typeface="Georgia"/>
                <a:cs typeface="Georgia"/>
              </a:rPr>
              <a:t>s</a:t>
            </a:r>
            <a:r>
              <a:rPr sz="2700" dirty="0" smtClean="0">
                <a:latin typeface="Georgia"/>
                <a:cs typeface="Georgia"/>
              </a:rPr>
              <a:t>e</a:t>
            </a:r>
            <a:r>
              <a:rPr sz="2700" spc="-25" dirty="0" smtClean="0">
                <a:latin typeface="Georgia"/>
                <a:cs typeface="Georgia"/>
              </a:rPr>
              <a:t> </a:t>
            </a:r>
            <a:r>
              <a:rPr sz="2700" spc="-5" dirty="0">
                <a:latin typeface="Georgia"/>
                <a:cs typeface="Georgia"/>
              </a:rPr>
              <a:t>t</a:t>
            </a:r>
            <a:r>
              <a:rPr sz="2700" dirty="0">
                <a:latin typeface="Georgia"/>
                <a:cs typeface="Georgia"/>
              </a:rPr>
              <a:t>o </a:t>
            </a:r>
            <a:r>
              <a:rPr sz="2700" spc="-15" dirty="0">
                <a:latin typeface="Georgia"/>
                <a:cs typeface="Georgia"/>
              </a:rPr>
              <a:t>a</a:t>
            </a:r>
            <a:r>
              <a:rPr sz="2700" spc="-25" dirty="0">
                <a:latin typeface="Georgia"/>
                <a:cs typeface="Georgia"/>
              </a:rPr>
              <a:t>r</a:t>
            </a:r>
            <a:r>
              <a:rPr sz="2700" spc="-5" dirty="0">
                <a:latin typeface="Georgia"/>
                <a:cs typeface="Georgia"/>
              </a:rPr>
              <a:t>gu</a:t>
            </a:r>
            <a:r>
              <a:rPr sz="2700" dirty="0">
                <a:latin typeface="Georgia"/>
                <a:cs typeface="Georgia"/>
              </a:rPr>
              <a:t>e </a:t>
            </a:r>
            <a:r>
              <a:rPr sz="2700" spc="-5" dirty="0">
                <a:latin typeface="Georgia"/>
                <a:cs typeface="Georgia"/>
              </a:rPr>
              <a:t>throug</a:t>
            </a:r>
            <a:r>
              <a:rPr sz="2700" dirty="0">
                <a:latin typeface="Georgia"/>
                <a:cs typeface="Georgia"/>
              </a:rPr>
              <a:t>h</a:t>
            </a:r>
            <a:r>
              <a:rPr sz="2700" spc="5" dirty="0">
                <a:latin typeface="Georgia"/>
                <a:cs typeface="Georgia"/>
              </a:rPr>
              <a:t> </a:t>
            </a:r>
            <a:r>
              <a:rPr sz="2700" b="1" i="1" spc="-5" dirty="0">
                <a:latin typeface="Georgia"/>
                <a:cs typeface="Georgia"/>
              </a:rPr>
              <a:t>ex</a:t>
            </a:r>
            <a:r>
              <a:rPr sz="2700" b="1" i="1" spc="-15" dirty="0">
                <a:latin typeface="Georgia"/>
                <a:cs typeface="Georgia"/>
              </a:rPr>
              <a:t>emplif</a:t>
            </a:r>
            <a:r>
              <a:rPr sz="2700" b="1" i="1" spc="-20" dirty="0">
                <a:latin typeface="Georgia"/>
                <a:cs typeface="Georgia"/>
              </a:rPr>
              <a:t>i</a:t>
            </a:r>
            <a:r>
              <a:rPr sz="2700" b="1" i="1" spc="-15" dirty="0">
                <a:latin typeface="Georgia"/>
                <a:cs typeface="Georgia"/>
              </a:rPr>
              <a:t>cation</a:t>
            </a:r>
            <a:r>
              <a:rPr sz="2700" spc="-10" dirty="0">
                <a:latin typeface="Georgia"/>
                <a:cs typeface="Georgia"/>
              </a:rPr>
              <a:t>.</a:t>
            </a:r>
            <a:endParaRPr sz="2700" dirty="0">
              <a:latin typeface="Georgia"/>
              <a:cs typeface="Georgia"/>
            </a:endParaRPr>
          </a:p>
          <a:p>
            <a:pPr>
              <a:lnSpc>
                <a:spcPct val="100000"/>
              </a:lnSpc>
              <a:spcBef>
                <a:spcPts val="18"/>
              </a:spcBef>
            </a:pPr>
            <a:endParaRPr dirty="0">
              <a:latin typeface="Times New Roman"/>
              <a:cs typeface="Times New Roman"/>
            </a:endParaRPr>
          </a:p>
          <a:p>
            <a:pPr marL="12700" marR="5080">
              <a:tabLst>
                <a:tab pos="1800860" algn="l"/>
                <a:tab pos="4621530" algn="l"/>
              </a:tabLst>
            </a:pPr>
            <a:r>
              <a:rPr sz="2000" i="1" spc="-5" dirty="0">
                <a:latin typeface="Georgia"/>
                <a:cs typeface="Georgia"/>
              </a:rPr>
              <a:t>Col</a:t>
            </a:r>
            <a:r>
              <a:rPr sz="2000" i="1" dirty="0">
                <a:latin typeface="Georgia"/>
                <a:cs typeface="Georgia"/>
              </a:rPr>
              <a:t>lege</a:t>
            </a:r>
            <a:r>
              <a:rPr sz="2000" i="1" spc="-40" dirty="0">
                <a:latin typeface="Georgia"/>
                <a:cs typeface="Georgia"/>
              </a:rPr>
              <a:t> </a:t>
            </a:r>
            <a:r>
              <a:rPr sz="2000" i="1" spc="-5" dirty="0">
                <a:latin typeface="Georgia"/>
                <a:cs typeface="Georgia"/>
              </a:rPr>
              <a:t>degree</a:t>
            </a:r>
            <a:r>
              <a:rPr sz="2000" i="1" dirty="0">
                <a:latin typeface="Georgia"/>
                <a:cs typeface="Georgia"/>
              </a:rPr>
              <a:t>s</a:t>
            </a:r>
            <a:r>
              <a:rPr sz="2000" i="1" spc="-20" dirty="0">
                <a:latin typeface="Georgia"/>
                <a:cs typeface="Georgia"/>
              </a:rPr>
              <a:t> </a:t>
            </a:r>
            <a:r>
              <a:rPr sz="2000" i="1" dirty="0">
                <a:latin typeface="Georgia"/>
                <a:cs typeface="Georgia"/>
              </a:rPr>
              <a:t>create</a:t>
            </a:r>
            <a:r>
              <a:rPr sz="2000" i="1" spc="-20" dirty="0">
                <a:latin typeface="Georgia"/>
                <a:cs typeface="Georgia"/>
              </a:rPr>
              <a:t> </a:t>
            </a:r>
            <a:r>
              <a:rPr sz="2000" i="1" spc="-5" dirty="0">
                <a:latin typeface="Georgia"/>
                <a:cs typeface="Georgia"/>
              </a:rPr>
              <a:t>mor</a:t>
            </a:r>
            <a:r>
              <a:rPr sz="2000" i="1" dirty="0">
                <a:latin typeface="Georgia"/>
                <a:cs typeface="Georgia"/>
              </a:rPr>
              <a:t>e</a:t>
            </a:r>
            <a:r>
              <a:rPr sz="2000" i="1" spc="5" dirty="0">
                <a:latin typeface="Georgia"/>
                <a:cs typeface="Georgia"/>
              </a:rPr>
              <a:t> </a:t>
            </a:r>
            <a:r>
              <a:rPr sz="2000" i="1" spc="-5" dirty="0">
                <a:latin typeface="Georgia"/>
                <a:cs typeface="Georgia"/>
              </a:rPr>
              <a:t>o</a:t>
            </a:r>
            <a:r>
              <a:rPr sz="2000" i="1" dirty="0">
                <a:latin typeface="Georgia"/>
                <a:cs typeface="Georgia"/>
              </a:rPr>
              <a:t>p</a:t>
            </a:r>
            <a:r>
              <a:rPr sz="2000" i="1" spc="-5" dirty="0">
                <a:latin typeface="Georgia"/>
                <a:cs typeface="Georgia"/>
              </a:rPr>
              <a:t>p</a:t>
            </a:r>
            <a:r>
              <a:rPr sz="2000" i="1" dirty="0">
                <a:latin typeface="Georgia"/>
                <a:cs typeface="Georgia"/>
              </a:rPr>
              <a:t>o</a:t>
            </a:r>
            <a:r>
              <a:rPr sz="2000" i="1" spc="-5" dirty="0">
                <a:latin typeface="Georgia"/>
                <a:cs typeface="Georgia"/>
              </a:rPr>
              <a:t>rtunit</a:t>
            </a:r>
            <a:r>
              <a:rPr sz="2000" i="1" spc="10" dirty="0">
                <a:latin typeface="Georgia"/>
                <a:cs typeface="Georgia"/>
              </a:rPr>
              <a:t>i</a:t>
            </a:r>
            <a:r>
              <a:rPr sz="2000" i="1" dirty="0">
                <a:latin typeface="Georgia"/>
                <a:cs typeface="Georgia"/>
              </a:rPr>
              <a:t>es</a:t>
            </a:r>
            <a:r>
              <a:rPr sz="2000" i="1" spc="-3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graduates</a:t>
            </a:r>
            <a:r>
              <a:rPr sz="2000" i="1" dirty="0" smtClean="0">
                <a:latin typeface="Georgia"/>
                <a:cs typeface="Georgia"/>
              </a:rPr>
              <a:t>.</a:t>
            </a:r>
            <a:r>
              <a:rPr sz="2000" i="1" spc="-15" dirty="0" smtClean="0">
                <a:latin typeface="Georgia"/>
                <a:cs typeface="Georgia"/>
              </a:rPr>
              <a:t> </a:t>
            </a:r>
            <a:r>
              <a:rPr sz="2000" i="1" dirty="0">
                <a:latin typeface="Georgia"/>
                <a:cs typeface="Georgia"/>
              </a:rPr>
              <a:t>Some</a:t>
            </a:r>
            <a:r>
              <a:rPr sz="2000" i="1" spc="-15" dirty="0">
                <a:latin typeface="Georgia"/>
                <a:cs typeface="Georgia"/>
              </a:rPr>
              <a:t> </a:t>
            </a:r>
            <a:r>
              <a:rPr sz="2000" i="1" spc="-5" dirty="0">
                <a:latin typeface="Georgia"/>
                <a:cs typeface="Georgia"/>
              </a:rPr>
              <a:t>t</a:t>
            </a:r>
            <a:r>
              <a:rPr sz="2000" i="1" spc="-10" dirty="0">
                <a:latin typeface="Georgia"/>
                <a:cs typeface="Georgia"/>
              </a:rPr>
              <a:t>y</a:t>
            </a:r>
            <a:r>
              <a:rPr sz="2000" i="1" spc="-5" dirty="0">
                <a:latin typeface="Georgia"/>
                <a:cs typeface="Georgia"/>
              </a:rPr>
              <a:t>pe</a:t>
            </a:r>
            <a:r>
              <a:rPr sz="2000" i="1" dirty="0">
                <a:latin typeface="Georgia"/>
                <a:cs typeface="Georgia"/>
              </a:rPr>
              <a:t>s </a:t>
            </a:r>
            <a:r>
              <a:rPr sz="2000" i="1" spc="-5" dirty="0">
                <a:latin typeface="Georgia"/>
                <a:cs typeface="Georgia"/>
              </a:rPr>
              <a:t>of </a:t>
            </a:r>
            <a:r>
              <a:rPr sz="2000" i="1" dirty="0">
                <a:latin typeface="Georgia"/>
                <a:cs typeface="Georgia"/>
              </a:rPr>
              <a:t>em</a:t>
            </a:r>
            <a:r>
              <a:rPr sz="2000" i="1" spc="5" dirty="0">
                <a:latin typeface="Georgia"/>
                <a:cs typeface="Georgia"/>
              </a:rPr>
              <a:t>p</a:t>
            </a:r>
            <a:r>
              <a:rPr sz="2000" i="1" spc="-5" dirty="0">
                <a:latin typeface="Georgia"/>
                <a:cs typeface="Georgia"/>
              </a:rPr>
              <a:t>l</a:t>
            </a:r>
            <a:r>
              <a:rPr sz="2000" i="1" spc="5" dirty="0">
                <a:latin typeface="Georgia"/>
                <a:cs typeface="Georgia"/>
              </a:rPr>
              <a:t>o</a:t>
            </a:r>
            <a:r>
              <a:rPr sz="2000" i="1" spc="-10" dirty="0">
                <a:latin typeface="Georgia"/>
                <a:cs typeface="Georgia"/>
              </a:rPr>
              <a:t>y</a:t>
            </a:r>
            <a:r>
              <a:rPr sz="2000" i="1" spc="-5" dirty="0">
                <a:latin typeface="Georgia"/>
                <a:cs typeface="Georgia"/>
              </a:rPr>
              <a:t>me</a:t>
            </a:r>
            <a:r>
              <a:rPr sz="2000" i="1" spc="5" dirty="0">
                <a:latin typeface="Georgia"/>
                <a:cs typeface="Georgia"/>
              </a:rPr>
              <a:t>n</a:t>
            </a:r>
            <a:r>
              <a:rPr sz="2000" i="1" dirty="0">
                <a:latin typeface="Georgia"/>
                <a:cs typeface="Georgia"/>
              </a:rPr>
              <a:t>t</a:t>
            </a:r>
            <a:r>
              <a:rPr sz="2000" i="1" spc="-40" dirty="0">
                <a:latin typeface="Georgia"/>
                <a:cs typeface="Georgia"/>
              </a:rPr>
              <a:t> </a:t>
            </a:r>
            <a:r>
              <a:rPr sz="2000" i="1" spc="-5" dirty="0">
                <a:latin typeface="Georgia"/>
                <a:cs typeface="Georgia"/>
              </a:rPr>
              <a:t>si</a:t>
            </a:r>
            <a:r>
              <a:rPr sz="2000" i="1" dirty="0">
                <a:latin typeface="Georgia"/>
                <a:cs typeface="Georgia"/>
              </a:rPr>
              <a:t>m</a:t>
            </a:r>
            <a:r>
              <a:rPr sz="2000" i="1" spc="-5" dirty="0">
                <a:latin typeface="Georgia"/>
                <a:cs typeface="Georgia"/>
              </a:rPr>
              <a:t>p</a:t>
            </a:r>
            <a:r>
              <a:rPr sz="2000" i="1" spc="5" dirty="0">
                <a:latin typeface="Georgia"/>
                <a:cs typeface="Georgia"/>
              </a:rPr>
              <a:t>l</a:t>
            </a:r>
            <a:r>
              <a:rPr sz="2000" i="1" dirty="0">
                <a:latin typeface="Georgia"/>
                <a:cs typeface="Georgia"/>
              </a:rPr>
              <a:t>y </a:t>
            </a:r>
            <a:r>
              <a:rPr sz="2000" i="1" spc="-5" dirty="0">
                <a:latin typeface="Georgia"/>
                <a:cs typeface="Georgia"/>
              </a:rPr>
              <a:t>re</a:t>
            </a:r>
            <a:r>
              <a:rPr sz="2000" i="1" spc="5" dirty="0">
                <a:latin typeface="Georgia"/>
                <a:cs typeface="Georgia"/>
              </a:rPr>
              <a:t>q</a:t>
            </a:r>
            <a:r>
              <a:rPr sz="2000" i="1" spc="-5" dirty="0">
                <a:latin typeface="Georgia"/>
                <a:cs typeface="Georgia"/>
              </a:rPr>
              <a:t>uir</a:t>
            </a:r>
            <a:r>
              <a:rPr sz="2000" i="1" dirty="0">
                <a:latin typeface="Georgia"/>
                <a:cs typeface="Georgia"/>
              </a:rPr>
              <a:t>e</a:t>
            </a:r>
            <a:r>
              <a:rPr sz="2000" i="1" spc="-10" dirty="0">
                <a:latin typeface="Georgia"/>
                <a:cs typeface="Georgia"/>
              </a:rPr>
              <a:t> </a:t>
            </a:r>
            <a:r>
              <a:rPr sz="2000" i="1" dirty="0">
                <a:latin typeface="Georgia"/>
                <a:cs typeface="Georgia"/>
              </a:rPr>
              <a:t>a co</a:t>
            </a:r>
            <a:r>
              <a:rPr sz="2000" i="1" spc="-5" dirty="0">
                <a:latin typeface="Georgia"/>
                <a:cs typeface="Georgia"/>
              </a:rPr>
              <a:t>l</a:t>
            </a:r>
            <a:r>
              <a:rPr sz="2000" i="1" spc="5" dirty="0">
                <a:latin typeface="Georgia"/>
                <a:cs typeface="Georgia"/>
              </a:rPr>
              <a:t>l</a:t>
            </a:r>
            <a:r>
              <a:rPr sz="2000" i="1" dirty="0">
                <a:latin typeface="Georgia"/>
                <a:cs typeface="Georgia"/>
              </a:rPr>
              <a:t>ege</a:t>
            </a:r>
            <a:r>
              <a:rPr sz="2000" i="1" spc="-20"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25" dirty="0">
                <a:latin typeface="Georgia"/>
                <a:cs typeface="Georgia"/>
              </a:rPr>
              <a:t> </a:t>
            </a:r>
            <a:r>
              <a:rPr sz="2000" i="1" dirty="0">
                <a:latin typeface="Georgia"/>
                <a:cs typeface="Georgia"/>
              </a:rPr>
              <a:t>even</a:t>
            </a:r>
            <a:r>
              <a:rPr sz="2000" i="1" spc="-35" dirty="0">
                <a:latin typeface="Georgia"/>
                <a:cs typeface="Georgia"/>
              </a:rPr>
              <a:t> </a:t>
            </a:r>
            <a:r>
              <a:rPr sz="2000" i="1" spc="-5" dirty="0">
                <a:latin typeface="Georgia"/>
                <a:cs typeface="Georgia"/>
              </a:rPr>
              <a:t>i</a:t>
            </a:r>
            <a:r>
              <a:rPr sz="2000" i="1" dirty="0">
                <a:latin typeface="Georgia"/>
                <a:cs typeface="Georgia"/>
              </a:rPr>
              <a:t>f</a:t>
            </a:r>
            <a:r>
              <a:rPr sz="2000" i="1" spc="10" dirty="0">
                <a:latin typeface="Georgia"/>
                <a:cs typeface="Georgia"/>
              </a:rPr>
              <a:t> </a:t>
            </a:r>
            <a:r>
              <a:rPr sz="2000" i="1" spc="-5" dirty="0">
                <a:latin typeface="Georgia"/>
                <a:cs typeface="Georgia"/>
              </a:rPr>
              <a:t>th</a:t>
            </a:r>
            <a:r>
              <a:rPr sz="2000" i="1" dirty="0">
                <a:latin typeface="Georgia"/>
                <a:cs typeface="Georgia"/>
              </a:rPr>
              <a:t>e j</a:t>
            </a:r>
            <a:r>
              <a:rPr sz="2000" i="1" spc="5" dirty="0">
                <a:latin typeface="Georgia"/>
                <a:cs typeface="Georgia"/>
              </a:rPr>
              <a:t>o</a:t>
            </a:r>
            <a:r>
              <a:rPr sz="2000" i="1" dirty="0">
                <a:latin typeface="Georgia"/>
                <a:cs typeface="Georgia"/>
              </a:rPr>
              <a:t>b </a:t>
            </a:r>
            <a:r>
              <a:rPr sz="2000" i="1" spc="-5" dirty="0">
                <a:latin typeface="Georgia"/>
                <a:cs typeface="Georgia"/>
              </a:rPr>
              <a:t>i</a:t>
            </a:r>
            <a:r>
              <a:rPr sz="2000" i="1" dirty="0">
                <a:latin typeface="Georgia"/>
                <a:cs typeface="Georgia"/>
              </a:rPr>
              <a:t>s </a:t>
            </a:r>
            <a:r>
              <a:rPr sz="2000" i="1" spc="-5" dirty="0">
                <a:latin typeface="Georgia"/>
                <a:cs typeface="Georgia"/>
              </a:rPr>
              <a:t>u</a:t>
            </a:r>
            <a:r>
              <a:rPr sz="2000" i="1" spc="5" dirty="0">
                <a:latin typeface="Georgia"/>
                <a:cs typeface="Georgia"/>
              </a:rPr>
              <a:t>n</a:t>
            </a:r>
            <a:r>
              <a:rPr sz="2000" i="1" spc="-5" dirty="0">
                <a:latin typeface="Georgia"/>
                <a:cs typeface="Georgia"/>
              </a:rPr>
              <a:t>re</a:t>
            </a:r>
            <a:r>
              <a:rPr sz="2000" i="1" spc="5" dirty="0">
                <a:latin typeface="Georgia"/>
                <a:cs typeface="Georgia"/>
              </a:rPr>
              <a:t>l</a:t>
            </a:r>
            <a:r>
              <a:rPr sz="2000" i="1" dirty="0">
                <a:latin typeface="Georgia"/>
                <a:cs typeface="Georgia"/>
              </a:rPr>
              <a:t>ated </a:t>
            </a:r>
            <a:r>
              <a:rPr sz="2000" i="1" spc="-5" dirty="0">
                <a:latin typeface="Georgia"/>
                <a:cs typeface="Georgia"/>
              </a:rPr>
              <a:t>t</a:t>
            </a:r>
            <a:r>
              <a:rPr sz="2000" i="1" dirty="0">
                <a:latin typeface="Georgia"/>
                <a:cs typeface="Georgia"/>
              </a:rPr>
              <a:t>o </a:t>
            </a:r>
            <a:r>
              <a:rPr sz="2000" i="1" spc="-5" dirty="0">
                <a:latin typeface="Georgia"/>
                <a:cs typeface="Georgia"/>
              </a:rPr>
              <a:t>th</a:t>
            </a:r>
            <a:r>
              <a:rPr sz="2000" i="1" dirty="0">
                <a:latin typeface="Georgia"/>
                <a:cs typeface="Georgia"/>
              </a:rPr>
              <a:t>e</a:t>
            </a:r>
            <a:r>
              <a:rPr sz="2000" i="1" spc="-10" dirty="0">
                <a:latin typeface="Georgia"/>
                <a:cs typeface="Georgia"/>
              </a:rPr>
              <a:t> </a:t>
            </a:r>
            <a:r>
              <a:rPr sz="2000" i="1" spc="-5" dirty="0">
                <a:latin typeface="Georgia"/>
                <a:cs typeface="Georgia"/>
              </a:rPr>
              <a:t>typ</a:t>
            </a:r>
            <a:r>
              <a:rPr sz="2000" i="1" dirty="0">
                <a:latin typeface="Georgia"/>
                <a:cs typeface="Georgia"/>
              </a:rPr>
              <a:t>e</a:t>
            </a:r>
            <a:r>
              <a:rPr sz="2000" i="1" spc="10" dirty="0">
                <a:latin typeface="Georgia"/>
                <a:cs typeface="Georgia"/>
              </a:rPr>
              <a:t> </a:t>
            </a:r>
            <a:r>
              <a:rPr sz="2000" i="1" spc="-5" dirty="0">
                <a:latin typeface="Georgia"/>
                <a:cs typeface="Georgia"/>
              </a:rPr>
              <a:t>o</a:t>
            </a:r>
            <a:r>
              <a:rPr sz="2000" i="1" dirty="0">
                <a:latin typeface="Georgia"/>
                <a:cs typeface="Georgia"/>
              </a:rPr>
              <a:t>f </a:t>
            </a:r>
            <a:r>
              <a:rPr sz="2000" i="1" spc="-5" dirty="0">
                <a:latin typeface="Georgia"/>
                <a:cs typeface="Georgia"/>
              </a:rPr>
              <a:t>de</a:t>
            </a:r>
            <a:r>
              <a:rPr sz="2000" i="1" spc="5" dirty="0">
                <a:latin typeface="Georgia"/>
                <a:cs typeface="Georgia"/>
              </a:rPr>
              <a:t>g</a:t>
            </a:r>
            <a:r>
              <a:rPr sz="2000" i="1" spc="-5" dirty="0">
                <a:latin typeface="Georgia"/>
                <a:cs typeface="Georgia"/>
              </a:rPr>
              <a:t>re</a:t>
            </a:r>
            <a:r>
              <a:rPr sz="2000" i="1" dirty="0">
                <a:latin typeface="Georgia"/>
                <a:cs typeface="Georgia"/>
              </a:rPr>
              <a:t>e</a:t>
            </a:r>
            <a:r>
              <a:rPr sz="2000" i="1" spc="-20" dirty="0">
                <a:latin typeface="Georgia"/>
                <a:cs typeface="Georgia"/>
              </a:rPr>
              <a:t> </a:t>
            </a:r>
            <a:r>
              <a:rPr sz="2000" i="1" dirty="0">
                <a:latin typeface="Georgia"/>
                <a:cs typeface="Georgia"/>
              </a:rPr>
              <a:t>an</a:t>
            </a:r>
            <a:r>
              <a:rPr sz="2000" i="1" spc="5" dirty="0">
                <a:latin typeface="Georgia"/>
                <a:cs typeface="Georgia"/>
              </a:rPr>
              <a:t> </a:t>
            </a:r>
            <a:r>
              <a:rPr sz="2000" i="1" dirty="0">
                <a:latin typeface="Georgia"/>
                <a:cs typeface="Georgia"/>
              </a:rPr>
              <a:t>emp</a:t>
            </a:r>
            <a:r>
              <a:rPr sz="2000" i="1" spc="-5" dirty="0">
                <a:latin typeface="Georgia"/>
                <a:cs typeface="Georgia"/>
              </a:rPr>
              <a:t>l</a:t>
            </a:r>
            <a:r>
              <a:rPr sz="2000" i="1" spc="5" dirty="0">
                <a:latin typeface="Georgia"/>
                <a:cs typeface="Georgia"/>
              </a:rPr>
              <a:t>o</a:t>
            </a:r>
            <a:r>
              <a:rPr sz="2000" i="1" spc="-10" dirty="0">
                <a:latin typeface="Georgia"/>
                <a:cs typeface="Georgia"/>
              </a:rPr>
              <a:t>y</a:t>
            </a:r>
            <a:r>
              <a:rPr sz="2000" i="1" dirty="0">
                <a:latin typeface="Georgia"/>
                <a:cs typeface="Georgia"/>
              </a:rPr>
              <a:t>ee</a:t>
            </a:r>
            <a:r>
              <a:rPr sz="2000" i="1" spc="-25" dirty="0">
                <a:latin typeface="Georgia"/>
                <a:cs typeface="Georgia"/>
              </a:rPr>
              <a:t> </a:t>
            </a:r>
            <a:r>
              <a:rPr sz="2000" i="1" dirty="0">
                <a:latin typeface="Georgia"/>
                <a:cs typeface="Georgia"/>
              </a:rPr>
              <a:t>hol</a:t>
            </a:r>
            <a:r>
              <a:rPr sz="2000" i="1" spc="-5" dirty="0">
                <a:latin typeface="Georgia"/>
                <a:cs typeface="Georgia"/>
              </a:rPr>
              <a:t>ds</a:t>
            </a:r>
            <a:r>
              <a:rPr sz="2000" i="1" dirty="0" smtClean="0">
                <a:latin typeface="Georgia"/>
                <a:cs typeface="Georgia"/>
              </a:rPr>
              <a:t>.</a:t>
            </a:r>
            <a:r>
              <a:rPr sz="2000" i="1" spc="10" dirty="0" smtClean="0">
                <a:latin typeface="Georgia"/>
                <a:cs typeface="Georgia"/>
              </a:rPr>
              <a:t> </a:t>
            </a:r>
            <a:r>
              <a:rPr sz="2000" b="1" i="1" spc="-5" dirty="0">
                <a:solidFill>
                  <a:srgbClr val="D16248"/>
                </a:solidFill>
                <a:latin typeface="Georgia"/>
                <a:cs typeface="Georgia"/>
              </a:rPr>
              <a:t>Fo</a:t>
            </a:r>
            <a:r>
              <a:rPr sz="2000" b="1" i="1" dirty="0">
                <a:solidFill>
                  <a:srgbClr val="D16248"/>
                </a:solidFill>
                <a:latin typeface="Georgia"/>
                <a:cs typeface="Georgia"/>
              </a:rPr>
              <a:t>r</a:t>
            </a:r>
            <a:r>
              <a:rPr sz="2000" b="1" i="1" spc="-10" dirty="0">
                <a:solidFill>
                  <a:srgbClr val="D16248"/>
                </a:solidFill>
                <a:latin typeface="Georgia"/>
                <a:cs typeface="Georgia"/>
              </a:rPr>
              <a:t> </a:t>
            </a:r>
            <a:r>
              <a:rPr sz="2000" b="1" i="1" spc="-5" dirty="0">
                <a:solidFill>
                  <a:srgbClr val="D16248"/>
                </a:solidFill>
                <a:latin typeface="Georgia"/>
                <a:cs typeface="Georgia"/>
              </a:rPr>
              <a:t>ex</a:t>
            </a:r>
            <a:r>
              <a:rPr sz="2000" b="1" i="1" spc="-10" dirty="0">
                <a:solidFill>
                  <a:srgbClr val="D16248"/>
                </a:solidFill>
                <a:latin typeface="Georgia"/>
                <a:cs typeface="Georgia"/>
              </a:rPr>
              <a:t>a</a:t>
            </a:r>
            <a:r>
              <a:rPr sz="2000" b="1" i="1" dirty="0">
                <a:solidFill>
                  <a:srgbClr val="D16248"/>
                </a:solidFill>
                <a:latin typeface="Georgia"/>
                <a:cs typeface="Georgia"/>
              </a:rPr>
              <a:t>mple,</a:t>
            </a:r>
            <a:r>
              <a:rPr sz="2000" b="1" i="1" spc="-5" dirty="0">
                <a:solidFill>
                  <a:srgbClr val="D16248"/>
                </a:solidFill>
                <a:latin typeface="Georgia"/>
                <a:cs typeface="Georgia"/>
              </a:rPr>
              <a:t> </a:t>
            </a:r>
            <a:r>
              <a:rPr lang="en-US" sz="2000" b="1" i="1" spc="-10" dirty="0" smtClean="0">
                <a:solidFill>
                  <a:srgbClr val="D16248"/>
                </a:solidFill>
                <a:latin typeface="Georgia"/>
                <a:cs typeface="Georgia"/>
              </a:rPr>
              <a:t>a friend </a:t>
            </a:r>
            <a:r>
              <a:rPr sz="2000" b="1" i="1" dirty="0" smtClean="0">
                <a:solidFill>
                  <a:srgbClr val="D16248"/>
                </a:solidFill>
                <a:latin typeface="Georgia"/>
                <a:cs typeface="Georgia"/>
              </a:rPr>
              <a:t>re</a:t>
            </a:r>
            <a:r>
              <a:rPr sz="2000" b="1" i="1" spc="-10" dirty="0" smtClean="0">
                <a:solidFill>
                  <a:srgbClr val="D16248"/>
                </a:solidFill>
                <a:latin typeface="Georgia"/>
                <a:cs typeface="Georgia"/>
              </a:rPr>
              <a:t>c</a:t>
            </a:r>
            <a:r>
              <a:rPr sz="2000" b="1" i="1" spc="-5" dirty="0" smtClean="0">
                <a:solidFill>
                  <a:srgbClr val="D16248"/>
                </a:solidFill>
                <a:latin typeface="Georgia"/>
                <a:cs typeface="Georgia"/>
              </a:rPr>
              <a:t>entl</a:t>
            </a:r>
            <a:r>
              <a:rPr sz="2000" b="1" i="1" dirty="0" smtClean="0">
                <a:solidFill>
                  <a:srgbClr val="D16248"/>
                </a:solidFill>
                <a:latin typeface="Georgia"/>
                <a:cs typeface="Georgia"/>
              </a:rPr>
              <a:t>y</a:t>
            </a:r>
            <a:r>
              <a:rPr sz="2000" b="1" i="1" spc="-25" dirty="0" smtClean="0">
                <a:solidFill>
                  <a:srgbClr val="D16248"/>
                </a:solidFill>
                <a:latin typeface="Georgia"/>
                <a:cs typeface="Georgia"/>
              </a:rPr>
              <a:t> </a:t>
            </a:r>
            <a:r>
              <a:rPr sz="2000" b="1" i="1" spc="-5" dirty="0">
                <a:solidFill>
                  <a:srgbClr val="D16248"/>
                </a:solidFill>
                <a:latin typeface="Georgia"/>
                <a:cs typeface="Georgia"/>
              </a:rPr>
              <a:t>applie</a:t>
            </a:r>
            <a:r>
              <a:rPr sz="2000" b="1" i="1" dirty="0">
                <a:solidFill>
                  <a:srgbClr val="D16248"/>
                </a:solidFill>
                <a:latin typeface="Georgia"/>
                <a:cs typeface="Georgia"/>
              </a:rPr>
              <a:t>d</a:t>
            </a:r>
            <a:r>
              <a:rPr sz="2000" b="1" i="1" spc="5" dirty="0">
                <a:solidFill>
                  <a:srgbClr val="D16248"/>
                </a:solidFill>
                <a:latin typeface="Georgia"/>
                <a:cs typeface="Georgia"/>
              </a:rPr>
              <a:t> </a:t>
            </a:r>
            <a:r>
              <a:rPr sz="2000" b="1" i="1" dirty="0">
                <a:solidFill>
                  <a:srgbClr val="D16248"/>
                </a:solidFill>
                <a:latin typeface="Georgia"/>
                <a:cs typeface="Georgia"/>
              </a:rPr>
              <a:t>for a</a:t>
            </a:r>
            <a:r>
              <a:rPr sz="2000" b="1" i="1" spc="5" dirty="0">
                <a:solidFill>
                  <a:srgbClr val="D16248"/>
                </a:solidFill>
                <a:latin typeface="Georgia"/>
                <a:cs typeface="Georgia"/>
              </a:rPr>
              <a:t> </a:t>
            </a:r>
            <a:r>
              <a:rPr sz="2000" b="1" i="1" dirty="0">
                <a:solidFill>
                  <a:srgbClr val="D16248"/>
                </a:solidFill>
                <a:latin typeface="Georgia"/>
                <a:cs typeface="Georgia"/>
              </a:rPr>
              <a:t>job</a:t>
            </a:r>
            <a:r>
              <a:rPr sz="2000" b="1" i="1" spc="-5" dirty="0">
                <a:solidFill>
                  <a:srgbClr val="D16248"/>
                </a:solidFill>
                <a:latin typeface="Georgia"/>
                <a:cs typeface="Georgia"/>
              </a:rPr>
              <a:t> </a:t>
            </a:r>
            <a:r>
              <a:rPr sz="2000" b="1" i="1" spc="-10" dirty="0">
                <a:solidFill>
                  <a:srgbClr val="D16248"/>
                </a:solidFill>
                <a:latin typeface="Georgia"/>
                <a:cs typeface="Georgia"/>
              </a:rPr>
              <a:t>i</a:t>
            </a:r>
            <a:r>
              <a:rPr sz="2000" b="1" i="1" dirty="0">
                <a:solidFill>
                  <a:srgbClr val="D16248"/>
                </a:solidFill>
                <a:latin typeface="Georgia"/>
                <a:cs typeface="Georgia"/>
              </a:rPr>
              <a:t>n </a:t>
            </a:r>
            <a:r>
              <a:rPr sz="2000" b="1" i="1" spc="-5" dirty="0" smtClean="0">
                <a:solidFill>
                  <a:srgbClr val="D16248"/>
                </a:solidFill>
                <a:latin typeface="Georgia"/>
                <a:cs typeface="Georgia"/>
              </a:rPr>
              <a:t>sale</a:t>
            </a:r>
            <a:r>
              <a:rPr sz="2000" b="1" i="1" spc="-10" dirty="0" smtClean="0">
                <a:solidFill>
                  <a:srgbClr val="D16248"/>
                </a:solidFill>
                <a:latin typeface="Georgia"/>
                <a:cs typeface="Georgia"/>
              </a:rPr>
              <a:t>s</a:t>
            </a:r>
            <a:r>
              <a:rPr sz="2000" b="1" i="1" dirty="0" smtClean="0">
                <a:solidFill>
                  <a:srgbClr val="D16248"/>
                </a:solidFill>
                <a:latin typeface="Georgia"/>
                <a:cs typeface="Georgia"/>
              </a:rPr>
              <a:t>.</a:t>
            </a:r>
            <a:r>
              <a:rPr lang="en-US" sz="2000" b="1" i="1" dirty="0" smtClean="0">
                <a:solidFill>
                  <a:srgbClr val="D16248"/>
                </a:solidFill>
                <a:latin typeface="Georgia"/>
                <a:cs typeface="Georgia"/>
              </a:rPr>
              <a:t> </a:t>
            </a:r>
            <a:r>
              <a:rPr sz="2000" b="1" i="1" spc="-5" dirty="0" smtClean="0">
                <a:solidFill>
                  <a:srgbClr val="D16248"/>
                </a:solidFill>
                <a:latin typeface="Georgia"/>
                <a:cs typeface="Georgia"/>
              </a:rPr>
              <a:t>H</a:t>
            </a:r>
            <a:r>
              <a:rPr sz="2000" b="1" i="1" dirty="0" smtClean="0">
                <a:solidFill>
                  <a:srgbClr val="D16248"/>
                </a:solidFill>
                <a:latin typeface="Georgia"/>
                <a:cs typeface="Georgia"/>
              </a:rPr>
              <a:t>e </a:t>
            </a:r>
            <a:r>
              <a:rPr sz="2000" b="1" i="1" spc="-5" dirty="0">
                <a:solidFill>
                  <a:srgbClr val="D16248"/>
                </a:solidFill>
                <a:latin typeface="Georgia"/>
                <a:cs typeface="Georgia"/>
              </a:rPr>
              <a:t>ha</a:t>
            </a:r>
            <a:r>
              <a:rPr sz="2000" b="1" i="1" dirty="0">
                <a:solidFill>
                  <a:srgbClr val="D16248"/>
                </a:solidFill>
                <a:latin typeface="Georgia"/>
                <a:cs typeface="Georgia"/>
              </a:rPr>
              <a:t>s been</a:t>
            </a:r>
            <a:r>
              <a:rPr sz="2000" b="1" i="1" spc="-10" dirty="0">
                <a:solidFill>
                  <a:srgbClr val="D16248"/>
                </a:solidFill>
                <a:latin typeface="Georgia"/>
                <a:cs typeface="Georgia"/>
              </a:rPr>
              <a:t> </a:t>
            </a:r>
            <a:r>
              <a:rPr sz="2000" b="1" i="1" dirty="0">
                <a:solidFill>
                  <a:srgbClr val="D16248"/>
                </a:solidFill>
                <a:latin typeface="Georgia"/>
                <a:cs typeface="Georgia"/>
              </a:rPr>
              <a:t>work</a:t>
            </a:r>
            <a:r>
              <a:rPr sz="2000" b="1" i="1" spc="-10" dirty="0">
                <a:solidFill>
                  <a:srgbClr val="D16248"/>
                </a:solidFill>
                <a:latin typeface="Georgia"/>
                <a:cs typeface="Georgia"/>
              </a:rPr>
              <a:t>i</a:t>
            </a:r>
            <a:r>
              <a:rPr sz="2000" b="1" i="1" dirty="0">
                <a:solidFill>
                  <a:srgbClr val="D16248"/>
                </a:solidFill>
                <a:latin typeface="Georgia"/>
                <a:cs typeface="Georgia"/>
              </a:rPr>
              <a:t>ng</a:t>
            </a:r>
            <a:r>
              <a:rPr sz="2000" b="1" i="1" spc="-10" dirty="0">
                <a:solidFill>
                  <a:srgbClr val="D16248"/>
                </a:solidFill>
                <a:latin typeface="Georgia"/>
                <a:cs typeface="Georgia"/>
              </a:rPr>
              <a:t> i</a:t>
            </a:r>
            <a:r>
              <a:rPr sz="2000" b="1" i="1" dirty="0">
                <a:solidFill>
                  <a:srgbClr val="D16248"/>
                </a:solidFill>
                <a:latin typeface="Georgia"/>
                <a:cs typeface="Georgia"/>
              </a:rPr>
              <a:t>n </a:t>
            </a:r>
            <a:r>
              <a:rPr sz="2000" b="1" i="1" spc="-5" dirty="0">
                <a:solidFill>
                  <a:srgbClr val="D16248"/>
                </a:solidFill>
                <a:latin typeface="Georgia"/>
                <a:cs typeface="Georgia"/>
              </a:rPr>
              <a:t>s</a:t>
            </a:r>
            <a:r>
              <a:rPr sz="2000" b="1" i="1" spc="-10" dirty="0">
                <a:solidFill>
                  <a:srgbClr val="D16248"/>
                </a:solidFill>
                <a:latin typeface="Georgia"/>
                <a:cs typeface="Georgia"/>
              </a:rPr>
              <a:t>a</a:t>
            </a:r>
            <a:r>
              <a:rPr sz="2000" b="1" i="1" spc="-5" dirty="0">
                <a:solidFill>
                  <a:srgbClr val="D16248"/>
                </a:solidFill>
                <a:latin typeface="Georgia"/>
                <a:cs typeface="Georgia"/>
              </a:rPr>
              <a:t>le</a:t>
            </a:r>
            <a:r>
              <a:rPr sz="2000" b="1" i="1" dirty="0">
                <a:solidFill>
                  <a:srgbClr val="D16248"/>
                </a:solidFill>
                <a:latin typeface="Georgia"/>
                <a:cs typeface="Georgia"/>
              </a:rPr>
              <a:t>s for </a:t>
            </a:r>
            <a:r>
              <a:rPr sz="2000" b="1" i="1" spc="-10" dirty="0">
                <a:solidFill>
                  <a:srgbClr val="D16248"/>
                </a:solidFill>
                <a:latin typeface="Georgia"/>
                <a:cs typeface="Georgia"/>
              </a:rPr>
              <a:t>o</a:t>
            </a:r>
            <a:r>
              <a:rPr sz="2000" b="1" i="1" spc="-5" dirty="0">
                <a:solidFill>
                  <a:srgbClr val="D16248"/>
                </a:solidFill>
                <a:latin typeface="Georgia"/>
                <a:cs typeface="Georgia"/>
              </a:rPr>
              <a:t>ve</a:t>
            </a:r>
            <a:r>
              <a:rPr sz="2000" b="1" i="1" dirty="0">
                <a:solidFill>
                  <a:srgbClr val="D16248"/>
                </a:solidFill>
                <a:latin typeface="Georgia"/>
                <a:cs typeface="Georgia"/>
              </a:rPr>
              <a:t>r</a:t>
            </a:r>
            <a:r>
              <a:rPr sz="2000" b="1" i="1" spc="-10" dirty="0">
                <a:solidFill>
                  <a:srgbClr val="D16248"/>
                </a:solidFill>
                <a:latin typeface="Georgia"/>
                <a:cs typeface="Georgia"/>
              </a:rPr>
              <a:t> </a:t>
            </a:r>
            <a:r>
              <a:rPr sz="2000" b="1" i="1" dirty="0">
                <a:solidFill>
                  <a:srgbClr val="D16248"/>
                </a:solidFill>
                <a:latin typeface="Georgia"/>
                <a:cs typeface="Georgia"/>
              </a:rPr>
              <a:t>ten </a:t>
            </a:r>
            <a:r>
              <a:rPr sz="2000" b="1" i="1" spc="-5" dirty="0">
                <a:solidFill>
                  <a:srgbClr val="D16248"/>
                </a:solidFill>
                <a:latin typeface="Georgia"/>
                <a:cs typeface="Georgia"/>
              </a:rPr>
              <a:t>year</a:t>
            </a:r>
            <a:r>
              <a:rPr sz="2000" b="1" i="1" dirty="0">
                <a:solidFill>
                  <a:srgbClr val="D16248"/>
                </a:solidFill>
                <a:latin typeface="Georgia"/>
                <a:cs typeface="Georgia"/>
              </a:rPr>
              <a:t>s</a:t>
            </a:r>
            <a:r>
              <a:rPr sz="2000" b="1" i="1" spc="-5" dirty="0">
                <a:solidFill>
                  <a:srgbClr val="D16248"/>
                </a:solidFill>
                <a:latin typeface="Georgia"/>
                <a:cs typeface="Georgia"/>
              </a:rPr>
              <a:t> an</a:t>
            </a:r>
            <a:r>
              <a:rPr sz="2000" b="1" i="1" dirty="0">
                <a:solidFill>
                  <a:srgbClr val="D16248"/>
                </a:solidFill>
                <a:latin typeface="Georgia"/>
                <a:cs typeface="Georgia"/>
              </a:rPr>
              <a:t>d</a:t>
            </a:r>
            <a:r>
              <a:rPr sz="2000" b="1" i="1" spc="-10" dirty="0">
                <a:solidFill>
                  <a:srgbClr val="D16248"/>
                </a:solidFill>
                <a:latin typeface="Georgia"/>
                <a:cs typeface="Georgia"/>
              </a:rPr>
              <a:t> </a:t>
            </a:r>
            <a:r>
              <a:rPr sz="2000" b="1" i="1" spc="-5" dirty="0">
                <a:solidFill>
                  <a:srgbClr val="D16248"/>
                </a:solidFill>
                <a:latin typeface="Georgia"/>
                <a:cs typeface="Georgia"/>
              </a:rPr>
              <a:t>ha</a:t>
            </a:r>
            <a:r>
              <a:rPr sz="2000" b="1" i="1" dirty="0">
                <a:solidFill>
                  <a:srgbClr val="D16248"/>
                </a:solidFill>
                <a:latin typeface="Georgia"/>
                <a:cs typeface="Georgia"/>
              </a:rPr>
              <a:t>s </a:t>
            </a:r>
            <a:r>
              <a:rPr sz="2000" b="1" i="1" spc="-5" dirty="0">
                <a:solidFill>
                  <a:srgbClr val="D16248"/>
                </a:solidFill>
                <a:latin typeface="Georgia"/>
                <a:cs typeface="Georgia"/>
              </a:rPr>
              <a:t>ver</a:t>
            </a:r>
            <a:r>
              <a:rPr sz="2000" b="1" i="1" dirty="0">
                <a:solidFill>
                  <a:srgbClr val="D16248"/>
                </a:solidFill>
                <a:latin typeface="Georgia"/>
                <a:cs typeface="Georgia"/>
              </a:rPr>
              <a:t>y</a:t>
            </a:r>
            <a:r>
              <a:rPr sz="2000" b="1" i="1" spc="-15" dirty="0">
                <a:solidFill>
                  <a:srgbClr val="D16248"/>
                </a:solidFill>
                <a:latin typeface="Georgia"/>
                <a:cs typeface="Georgia"/>
              </a:rPr>
              <a:t> </a:t>
            </a:r>
            <a:r>
              <a:rPr sz="2000" b="1" i="1" spc="-5" dirty="0">
                <a:solidFill>
                  <a:srgbClr val="D16248"/>
                </a:solidFill>
                <a:latin typeface="Georgia"/>
                <a:cs typeface="Georgia"/>
              </a:rPr>
              <a:t>s</a:t>
            </a:r>
            <a:r>
              <a:rPr sz="2000" b="1" i="1" spc="-10" dirty="0">
                <a:solidFill>
                  <a:srgbClr val="D16248"/>
                </a:solidFill>
                <a:latin typeface="Georgia"/>
                <a:cs typeface="Georgia"/>
              </a:rPr>
              <a:t>ucc</a:t>
            </a:r>
            <a:r>
              <a:rPr sz="2000" b="1" i="1" spc="-5" dirty="0">
                <a:solidFill>
                  <a:srgbClr val="D16248"/>
                </a:solidFill>
                <a:latin typeface="Georgia"/>
                <a:cs typeface="Georgia"/>
              </a:rPr>
              <a:t>es</a:t>
            </a:r>
            <a:r>
              <a:rPr sz="2000" b="1" i="1" spc="-10" dirty="0">
                <a:solidFill>
                  <a:srgbClr val="D16248"/>
                </a:solidFill>
                <a:latin typeface="Georgia"/>
                <a:cs typeface="Georgia"/>
              </a:rPr>
              <a:t>s</a:t>
            </a:r>
            <a:r>
              <a:rPr sz="2000" b="1" i="1" dirty="0">
                <a:solidFill>
                  <a:srgbClr val="D16248"/>
                </a:solidFill>
                <a:latin typeface="Georgia"/>
                <a:cs typeface="Georgia"/>
              </a:rPr>
              <a:t>ful</a:t>
            </a:r>
            <a:r>
              <a:rPr sz="2000" b="1" i="1" spc="35" dirty="0">
                <a:solidFill>
                  <a:srgbClr val="D16248"/>
                </a:solidFill>
                <a:latin typeface="Georgia"/>
                <a:cs typeface="Georgia"/>
              </a:rPr>
              <a:t> </a:t>
            </a:r>
            <a:r>
              <a:rPr sz="2000" b="1" i="1" dirty="0">
                <a:solidFill>
                  <a:srgbClr val="D16248"/>
                </a:solidFill>
                <a:latin typeface="Georgia"/>
                <a:cs typeface="Georgia"/>
              </a:rPr>
              <a:t>n</a:t>
            </a:r>
            <a:r>
              <a:rPr sz="2000" b="1" i="1" spc="-10" dirty="0">
                <a:solidFill>
                  <a:srgbClr val="D16248"/>
                </a:solidFill>
                <a:latin typeface="Georgia"/>
                <a:cs typeface="Georgia"/>
              </a:rPr>
              <a:t>u</a:t>
            </a:r>
            <a:r>
              <a:rPr sz="2000" b="1" i="1" dirty="0">
                <a:solidFill>
                  <a:srgbClr val="D16248"/>
                </a:solidFill>
                <a:latin typeface="Georgia"/>
                <a:cs typeface="Georgia"/>
              </a:rPr>
              <a:t>m</a:t>
            </a:r>
            <a:r>
              <a:rPr sz="2000" b="1" i="1" spc="-10" dirty="0">
                <a:solidFill>
                  <a:srgbClr val="D16248"/>
                </a:solidFill>
                <a:latin typeface="Georgia"/>
                <a:cs typeface="Georgia"/>
              </a:rPr>
              <a:t>b</a:t>
            </a:r>
            <a:r>
              <a:rPr sz="2000" b="1" i="1" spc="-5" dirty="0">
                <a:solidFill>
                  <a:srgbClr val="D16248"/>
                </a:solidFill>
                <a:latin typeface="Georgia"/>
                <a:cs typeface="Georgia"/>
              </a:rPr>
              <a:t>er</a:t>
            </a:r>
            <a:r>
              <a:rPr sz="2000" b="1" i="1" dirty="0">
                <a:solidFill>
                  <a:srgbClr val="D16248"/>
                </a:solidFill>
                <a:latin typeface="Georgia"/>
                <a:cs typeface="Georgia"/>
              </a:rPr>
              <a:t>s</a:t>
            </a:r>
            <a:r>
              <a:rPr sz="2000" b="1" i="1" spc="-5" dirty="0">
                <a:solidFill>
                  <a:srgbClr val="D16248"/>
                </a:solidFill>
                <a:latin typeface="Georgia"/>
                <a:cs typeface="Georgia"/>
              </a:rPr>
              <a:t> a</a:t>
            </a:r>
            <a:r>
              <a:rPr sz="2000" b="1" i="1" dirty="0">
                <a:solidFill>
                  <a:srgbClr val="D16248"/>
                </a:solidFill>
                <a:latin typeface="Georgia"/>
                <a:cs typeface="Georgia"/>
              </a:rPr>
              <a:t>s</a:t>
            </a:r>
            <a:r>
              <a:rPr sz="2000" b="1" i="1" spc="-5" dirty="0">
                <a:solidFill>
                  <a:srgbClr val="D16248"/>
                </a:solidFill>
                <a:latin typeface="Georgia"/>
                <a:cs typeface="Georgia"/>
              </a:rPr>
              <a:t> </a:t>
            </a:r>
            <a:r>
              <a:rPr sz="2000" b="1" i="1" dirty="0">
                <a:solidFill>
                  <a:srgbClr val="D16248"/>
                </a:solidFill>
                <a:latin typeface="Georgia"/>
                <a:cs typeface="Georgia"/>
              </a:rPr>
              <a:t>a </a:t>
            </a:r>
            <a:r>
              <a:rPr sz="2000" b="1" i="1" spc="-5" dirty="0" smtClean="0">
                <a:solidFill>
                  <a:srgbClr val="D16248"/>
                </a:solidFill>
                <a:latin typeface="Georgia"/>
                <a:cs typeface="Georgia"/>
              </a:rPr>
              <a:t>s</a:t>
            </a:r>
            <a:r>
              <a:rPr sz="2000" b="1" i="1" spc="-15" dirty="0" smtClean="0">
                <a:solidFill>
                  <a:srgbClr val="D16248"/>
                </a:solidFill>
                <a:latin typeface="Georgia"/>
                <a:cs typeface="Georgia"/>
              </a:rPr>
              <a:t>a</a:t>
            </a:r>
            <a:r>
              <a:rPr sz="2000" b="1" i="1" spc="-5" dirty="0" smtClean="0">
                <a:solidFill>
                  <a:srgbClr val="D16248"/>
                </a:solidFill>
                <a:latin typeface="Georgia"/>
                <a:cs typeface="Georgia"/>
              </a:rPr>
              <a:t>le</a:t>
            </a:r>
            <a:r>
              <a:rPr sz="2000" b="1" i="1" spc="-10" dirty="0" smtClean="0">
                <a:solidFill>
                  <a:srgbClr val="D16248"/>
                </a:solidFill>
                <a:latin typeface="Georgia"/>
                <a:cs typeface="Georgia"/>
              </a:rPr>
              <a:t>s</a:t>
            </a:r>
            <a:r>
              <a:rPr sz="2000" b="1" i="1" dirty="0" smtClean="0">
                <a:solidFill>
                  <a:srgbClr val="D16248"/>
                </a:solidFill>
                <a:latin typeface="Georgia"/>
                <a:cs typeface="Georgia"/>
              </a:rPr>
              <a:t>per</a:t>
            </a:r>
            <a:r>
              <a:rPr sz="2000" b="1" i="1" spc="-10" dirty="0" smtClean="0">
                <a:solidFill>
                  <a:srgbClr val="D16248"/>
                </a:solidFill>
                <a:latin typeface="Georgia"/>
                <a:cs typeface="Georgia"/>
              </a:rPr>
              <a:t>s</a:t>
            </a:r>
            <a:r>
              <a:rPr sz="2000" b="1" i="1" dirty="0" smtClean="0">
                <a:solidFill>
                  <a:srgbClr val="D16248"/>
                </a:solidFill>
                <a:latin typeface="Georgia"/>
                <a:cs typeface="Georgia"/>
              </a:rPr>
              <a:t>o</a:t>
            </a:r>
            <a:r>
              <a:rPr sz="2000" b="1" i="1" spc="-10" dirty="0" smtClean="0">
                <a:solidFill>
                  <a:srgbClr val="D16248"/>
                </a:solidFill>
                <a:latin typeface="Georgia"/>
                <a:cs typeface="Georgia"/>
              </a:rPr>
              <a:t>n</a:t>
            </a:r>
            <a:r>
              <a:rPr sz="2000" b="1" i="1" dirty="0" smtClean="0">
                <a:solidFill>
                  <a:srgbClr val="D16248"/>
                </a:solidFill>
                <a:latin typeface="Georgia"/>
                <a:cs typeface="Georgia"/>
              </a:rPr>
              <a:t>.</a:t>
            </a:r>
            <a:r>
              <a:rPr lang="en-US" sz="2000" b="1" i="1" dirty="0" smtClean="0">
                <a:solidFill>
                  <a:srgbClr val="D16248"/>
                </a:solidFill>
                <a:latin typeface="Georgia"/>
                <a:cs typeface="Georgia"/>
              </a:rPr>
              <a:t> </a:t>
            </a:r>
            <a:r>
              <a:rPr sz="2000" b="1" i="1" spc="-5" dirty="0" smtClean="0">
                <a:solidFill>
                  <a:srgbClr val="D16248"/>
                </a:solidFill>
                <a:latin typeface="Georgia"/>
                <a:cs typeface="Georgia"/>
              </a:rPr>
              <a:t>Th</a:t>
            </a:r>
            <a:r>
              <a:rPr sz="2000" b="1" i="1" dirty="0" smtClean="0">
                <a:solidFill>
                  <a:srgbClr val="D16248"/>
                </a:solidFill>
                <a:latin typeface="Georgia"/>
                <a:cs typeface="Georgia"/>
              </a:rPr>
              <a:t>e</a:t>
            </a:r>
            <a:r>
              <a:rPr sz="2000" b="1" i="1" spc="-20" dirty="0" smtClean="0">
                <a:solidFill>
                  <a:srgbClr val="D16248"/>
                </a:solidFill>
                <a:latin typeface="Georgia"/>
                <a:cs typeface="Georgia"/>
              </a:rPr>
              <a:t> </a:t>
            </a:r>
            <a:r>
              <a:rPr sz="2000" b="1" i="1" spc="-10" dirty="0">
                <a:solidFill>
                  <a:srgbClr val="D16248"/>
                </a:solidFill>
                <a:latin typeface="Georgia"/>
                <a:cs typeface="Georgia"/>
              </a:rPr>
              <a:t>c</a:t>
            </a:r>
            <a:r>
              <a:rPr sz="2000" b="1" i="1" dirty="0">
                <a:solidFill>
                  <a:srgbClr val="D16248"/>
                </a:solidFill>
                <a:latin typeface="Georgia"/>
                <a:cs typeface="Georgia"/>
              </a:rPr>
              <a:t>o</a:t>
            </a:r>
            <a:r>
              <a:rPr sz="2000" b="1" i="1" spc="-10" dirty="0">
                <a:solidFill>
                  <a:srgbClr val="D16248"/>
                </a:solidFill>
                <a:latin typeface="Georgia"/>
                <a:cs typeface="Georgia"/>
              </a:rPr>
              <a:t>m</a:t>
            </a:r>
            <a:r>
              <a:rPr sz="2000" b="1" i="1" dirty="0">
                <a:solidFill>
                  <a:srgbClr val="D16248"/>
                </a:solidFill>
                <a:latin typeface="Georgia"/>
                <a:cs typeface="Georgia"/>
              </a:rPr>
              <a:t>pa</a:t>
            </a:r>
            <a:r>
              <a:rPr sz="2000" b="1" i="1" spc="-10" dirty="0">
                <a:solidFill>
                  <a:srgbClr val="D16248"/>
                </a:solidFill>
                <a:latin typeface="Georgia"/>
                <a:cs typeface="Georgia"/>
              </a:rPr>
              <a:t>n</a:t>
            </a:r>
            <a:r>
              <a:rPr sz="2000" b="1" i="1" dirty="0">
                <a:solidFill>
                  <a:srgbClr val="D16248"/>
                </a:solidFill>
                <a:latin typeface="Georgia"/>
                <a:cs typeface="Georgia"/>
              </a:rPr>
              <a:t>y</a:t>
            </a:r>
            <a:r>
              <a:rPr sz="2000" b="1" i="1" spc="5" dirty="0">
                <a:solidFill>
                  <a:srgbClr val="D16248"/>
                </a:solidFill>
                <a:latin typeface="Georgia"/>
                <a:cs typeface="Georgia"/>
              </a:rPr>
              <a:t> </a:t>
            </a:r>
            <a:r>
              <a:rPr sz="2000" b="1" i="1" dirty="0">
                <a:solidFill>
                  <a:srgbClr val="D16248"/>
                </a:solidFill>
                <a:latin typeface="Georgia"/>
                <a:cs typeface="Georgia"/>
              </a:rPr>
              <a:t>that w</a:t>
            </a:r>
            <a:r>
              <a:rPr sz="2000" b="1" i="1" spc="-10" dirty="0">
                <a:solidFill>
                  <a:srgbClr val="D16248"/>
                </a:solidFill>
                <a:latin typeface="Georgia"/>
                <a:cs typeface="Georgia"/>
              </a:rPr>
              <a:t>a</a:t>
            </a:r>
            <a:r>
              <a:rPr sz="2000" b="1" i="1" dirty="0">
                <a:solidFill>
                  <a:srgbClr val="D16248"/>
                </a:solidFill>
                <a:latin typeface="Georgia"/>
                <a:cs typeface="Georgia"/>
              </a:rPr>
              <a:t>s </a:t>
            </a:r>
            <a:r>
              <a:rPr sz="2000" b="1" i="1" spc="-5" dirty="0">
                <a:solidFill>
                  <a:srgbClr val="D16248"/>
                </a:solidFill>
                <a:latin typeface="Georgia"/>
                <a:cs typeface="Georgia"/>
              </a:rPr>
              <a:t>hiri</a:t>
            </a:r>
            <a:r>
              <a:rPr sz="2000" b="1" i="1" spc="-10" dirty="0">
                <a:solidFill>
                  <a:srgbClr val="D16248"/>
                </a:solidFill>
                <a:latin typeface="Georgia"/>
                <a:cs typeface="Georgia"/>
              </a:rPr>
              <a:t>n</a:t>
            </a:r>
            <a:r>
              <a:rPr sz="2000" b="1" i="1" dirty="0">
                <a:solidFill>
                  <a:srgbClr val="D16248"/>
                </a:solidFill>
                <a:latin typeface="Georgia"/>
                <a:cs typeface="Georgia"/>
              </a:rPr>
              <a:t>g</a:t>
            </a:r>
            <a:r>
              <a:rPr sz="2000" b="1" i="1" spc="-10" dirty="0">
                <a:solidFill>
                  <a:srgbClr val="D16248"/>
                </a:solidFill>
                <a:latin typeface="Georgia"/>
                <a:cs typeface="Georgia"/>
              </a:rPr>
              <a:t> </a:t>
            </a:r>
            <a:r>
              <a:rPr sz="2000" b="1" i="1" dirty="0">
                <a:solidFill>
                  <a:srgbClr val="D16248"/>
                </a:solidFill>
                <a:latin typeface="Georgia"/>
                <a:cs typeface="Georgia"/>
              </a:rPr>
              <a:t>tho</a:t>
            </a:r>
            <a:r>
              <a:rPr sz="2000" b="1" i="1" spc="-15" dirty="0">
                <a:solidFill>
                  <a:srgbClr val="D16248"/>
                </a:solidFill>
                <a:latin typeface="Georgia"/>
                <a:cs typeface="Georgia"/>
              </a:rPr>
              <a:t>u</a:t>
            </a:r>
            <a:r>
              <a:rPr sz="2000" b="1" i="1" spc="-10" dirty="0">
                <a:solidFill>
                  <a:srgbClr val="D16248"/>
                </a:solidFill>
                <a:latin typeface="Georgia"/>
                <a:cs typeface="Georgia"/>
              </a:rPr>
              <a:t>g</a:t>
            </a:r>
            <a:r>
              <a:rPr sz="2000" b="1" i="1" spc="-5" dirty="0">
                <a:solidFill>
                  <a:srgbClr val="D16248"/>
                </a:solidFill>
                <a:latin typeface="Georgia"/>
                <a:cs typeface="Georgia"/>
              </a:rPr>
              <a:t>h</a:t>
            </a:r>
            <a:r>
              <a:rPr sz="2000" b="1" i="1" dirty="0">
                <a:solidFill>
                  <a:srgbClr val="D16248"/>
                </a:solidFill>
                <a:latin typeface="Georgia"/>
                <a:cs typeface="Georgia"/>
              </a:rPr>
              <a:t>t</a:t>
            </a:r>
            <a:r>
              <a:rPr sz="2000" b="1" i="1" spc="10" dirty="0">
                <a:solidFill>
                  <a:srgbClr val="D16248"/>
                </a:solidFill>
                <a:latin typeface="Georgia"/>
                <a:cs typeface="Georgia"/>
              </a:rPr>
              <a:t> </a:t>
            </a:r>
            <a:r>
              <a:rPr sz="2000" b="1" i="1" spc="-5" dirty="0">
                <a:solidFill>
                  <a:srgbClr val="D16248"/>
                </a:solidFill>
                <a:latin typeface="Georgia"/>
                <a:cs typeface="Georgia"/>
              </a:rPr>
              <a:t>h</a:t>
            </a:r>
            <a:r>
              <a:rPr sz="2000" b="1" i="1" dirty="0">
                <a:solidFill>
                  <a:srgbClr val="D16248"/>
                </a:solidFill>
                <a:latin typeface="Georgia"/>
                <a:cs typeface="Georgia"/>
              </a:rPr>
              <a:t>e </a:t>
            </a:r>
            <a:r>
              <a:rPr sz="2000" b="1" i="1" spc="-10" dirty="0">
                <a:solidFill>
                  <a:srgbClr val="D16248"/>
                </a:solidFill>
                <a:latin typeface="Georgia"/>
                <a:cs typeface="Georgia"/>
              </a:rPr>
              <a:t>w</a:t>
            </a:r>
            <a:r>
              <a:rPr sz="2000" b="1" i="1" spc="-5" dirty="0">
                <a:solidFill>
                  <a:srgbClr val="D16248"/>
                </a:solidFill>
                <a:latin typeface="Georgia"/>
                <a:cs typeface="Georgia"/>
              </a:rPr>
              <a:t>a</a:t>
            </a:r>
            <a:r>
              <a:rPr sz="2000" b="1" i="1" dirty="0">
                <a:solidFill>
                  <a:srgbClr val="D16248"/>
                </a:solidFill>
                <a:latin typeface="Georgia"/>
                <a:cs typeface="Georgia"/>
              </a:rPr>
              <a:t>s</a:t>
            </a:r>
            <a:r>
              <a:rPr sz="2000" b="1" i="1" spc="-10" dirty="0">
                <a:solidFill>
                  <a:srgbClr val="D16248"/>
                </a:solidFill>
                <a:latin typeface="Georgia"/>
                <a:cs typeface="Georgia"/>
              </a:rPr>
              <a:t> </a:t>
            </a:r>
            <a:r>
              <a:rPr sz="2000" b="1" i="1" dirty="0">
                <a:solidFill>
                  <a:srgbClr val="D16248"/>
                </a:solidFill>
                <a:latin typeface="Georgia"/>
                <a:cs typeface="Georgia"/>
              </a:rPr>
              <a:t>a </a:t>
            </a:r>
            <a:r>
              <a:rPr sz="2000" b="1" i="1" spc="-5" dirty="0">
                <a:solidFill>
                  <a:srgbClr val="D16248"/>
                </a:solidFill>
                <a:latin typeface="Georgia"/>
                <a:cs typeface="Georgia"/>
              </a:rPr>
              <a:t>g</a:t>
            </a:r>
            <a:r>
              <a:rPr sz="2000" b="1" i="1" spc="-10" dirty="0">
                <a:solidFill>
                  <a:srgbClr val="D16248"/>
                </a:solidFill>
                <a:latin typeface="Georgia"/>
                <a:cs typeface="Georgia"/>
              </a:rPr>
              <a:t>o</a:t>
            </a:r>
            <a:r>
              <a:rPr sz="2000" b="1" i="1" dirty="0">
                <a:solidFill>
                  <a:srgbClr val="D16248"/>
                </a:solidFill>
                <a:latin typeface="Georgia"/>
                <a:cs typeface="Georgia"/>
              </a:rPr>
              <a:t>od </a:t>
            </a:r>
            <a:r>
              <a:rPr sz="2000" b="1" i="1" spc="-10" dirty="0">
                <a:solidFill>
                  <a:srgbClr val="D16248"/>
                </a:solidFill>
                <a:latin typeface="Georgia"/>
                <a:cs typeface="Georgia"/>
              </a:rPr>
              <a:t>c</a:t>
            </a:r>
            <a:r>
              <a:rPr sz="2000" b="1" i="1" spc="-5" dirty="0">
                <a:solidFill>
                  <a:srgbClr val="D16248"/>
                </a:solidFill>
                <a:latin typeface="Georgia"/>
                <a:cs typeface="Georgia"/>
              </a:rPr>
              <a:t>andidate</a:t>
            </a:r>
            <a:r>
              <a:rPr sz="2000" b="1" i="1" dirty="0">
                <a:solidFill>
                  <a:srgbClr val="D16248"/>
                </a:solidFill>
                <a:latin typeface="Georgia"/>
                <a:cs typeface="Georgia"/>
              </a:rPr>
              <a:t>,</a:t>
            </a:r>
            <a:r>
              <a:rPr sz="2000" b="1" i="1" spc="15" dirty="0">
                <a:solidFill>
                  <a:srgbClr val="D16248"/>
                </a:solidFill>
                <a:latin typeface="Georgia"/>
                <a:cs typeface="Georgia"/>
              </a:rPr>
              <a:t> </a:t>
            </a:r>
            <a:r>
              <a:rPr sz="2000" b="1" i="1" dirty="0">
                <a:solidFill>
                  <a:srgbClr val="D16248"/>
                </a:solidFill>
                <a:latin typeface="Georgia"/>
                <a:cs typeface="Georgia"/>
              </a:rPr>
              <a:t>b</a:t>
            </a:r>
            <a:r>
              <a:rPr sz="2000" b="1" i="1" spc="-15" dirty="0">
                <a:solidFill>
                  <a:srgbClr val="D16248"/>
                </a:solidFill>
                <a:latin typeface="Georgia"/>
                <a:cs typeface="Georgia"/>
              </a:rPr>
              <a:t>u</a:t>
            </a:r>
            <a:r>
              <a:rPr sz="2000" b="1" i="1" dirty="0">
                <a:solidFill>
                  <a:srgbClr val="D16248"/>
                </a:solidFill>
                <a:latin typeface="Georgia"/>
                <a:cs typeface="Georgia"/>
              </a:rPr>
              <a:t>t</a:t>
            </a:r>
            <a:r>
              <a:rPr sz="2000" b="1" i="1" spc="10" dirty="0">
                <a:solidFill>
                  <a:srgbClr val="D16248"/>
                </a:solidFill>
                <a:latin typeface="Georgia"/>
                <a:cs typeface="Georgia"/>
              </a:rPr>
              <a:t> </a:t>
            </a:r>
            <a:r>
              <a:rPr sz="2000" b="1" i="1" dirty="0">
                <a:solidFill>
                  <a:srgbClr val="D16248"/>
                </a:solidFill>
                <a:latin typeface="Georgia"/>
                <a:cs typeface="Georgia"/>
              </a:rPr>
              <a:t>t</a:t>
            </a:r>
            <a:r>
              <a:rPr sz="2000" b="1" i="1" spc="5" dirty="0">
                <a:solidFill>
                  <a:srgbClr val="D16248"/>
                </a:solidFill>
                <a:latin typeface="Georgia"/>
                <a:cs typeface="Georgia"/>
              </a:rPr>
              <a:t>h</a:t>
            </a:r>
            <a:r>
              <a:rPr sz="2000" b="1" i="1" spc="-5" dirty="0">
                <a:solidFill>
                  <a:srgbClr val="D16248"/>
                </a:solidFill>
                <a:latin typeface="Georgia"/>
                <a:cs typeface="Georgia"/>
              </a:rPr>
              <a:t>e</a:t>
            </a:r>
            <a:r>
              <a:rPr sz="2000" b="1" i="1" dirty="0">
                <a:solidFill>
                  <a:srgbClr val="D16248"/>
                </a:solidFill>
                <a:latin typeface="Georgia"/>
                <a:cs typeface="Georgia"/>
              </a:rPr>
              <a:t>y</a:t>
            </a:r>
            <a:r>
              <a:rPr sz="2000" b="1" i="1" spc="-15" dirty="0">
                <a:solidFill>
                  <a:srgbClr val="D16248"/>
                </a:solidFill>
                <a:latin typeface="Georgia"/>
                <a:cs typeface="Georgia"/>
              </a:rPr>
              <a:t> </a:t>
            </a:r>
            <a:r>
              <a:rPr sz="2000" b="1" i="1" dirty="0">
                <a:solidFill>
                  <a:srgbClr val="D16248"/>
                </a:solidFill>
                <a:latin typeface="Georgia"/>
                <a:cs typeface="Georgia"/>
              </a:rPr>
              <a:t>wo</a:t>
            </a:r>
            <a:r>
              <a:rPr sz="2000" b="1" i="1" spc="-10" dirty="0">
                <a:solidFill>
                  <a:srgbClr val="D16248"/>
                </a:solidFill>
                <a:latin typeface="Georgia"/>
                <a:cs typeface="Georgia"/>
              </a:rPr>
              <a:t>u</a:t>
            </a:r>
            <a:r>
              <a:rPr sz="2000" b="1" i="1" spc="-5" dirty="0">
                <a:solidFill>
                  <a:srgbClr val="D16248"/>
                </a:solidFill>
                <a:latin typeface="Georgia"/>
                <a:cs typeface="Georgia"/>
              </a:rPr>
              <a:t>l</a:t>
            </a:r>
            <a:r>
              <a:rPr sz="2000" b="1" i="1" dirty="0">
                <a:solidFill>
                  <a:srgbClr val="D16248"/>
                </a:solidFill>
                <a:latin typeface="Georgia"/>
                <a:cs typeface="Georgia"/>
              </a:rPr>
              <a:t>d</a:t>
            </a:r>
            <a:r>
              <a:rPr sz="2000" b="1" i="1" spc="5" dirty="0">
                <a:solidFill>
                  <a:srgbClr val="D16248"/>
                </a:solidFill>
                <a:latin typeface="Georgia"/>
                <a:cs typeface="Georgia"/>
              </a:rPr>
              <a:t> </a:t>
            </a:r>
            <a:r>
              <a:rPr sz="2000" b="1" i="1" dirty="0">
                <a:solidFill>
                  <a:srgbClr val="D16248"/>
                </a:solidFill>
                <a:latin typeface="Georgia"/>
                <a:cs typeface="Georgia"/>
              </a:rPr>
              <a:t>not </a:t>
            </a:r>
            <a:r>
              <a:rPr sz="2000" b="1" i="1" spc="-5" dirty="0">
                <a:solidFill>
                  <a:srgbClr val="D16248"/>
                </a:solidFill>
                <a:latin typeface="Georgia"/>
                <a:cs typeface="Georgia"/>
              </a:rPr>
              <a:t>hir</a:t>
            </a:r>
            <a:r>
              <a:rPr sz="2000" b="1" i="1" dirty="0">
                <a:solidFill>
                  <a:srgbClr val="D16248"/>
                </a:solidFill>
                <a:latin typeface="Georgia"/>
                <a:cs typeface="Georgia"/>
              </a:rPr>
              <a:t>e </a:t>
            </a:r>
            <a:r>
              <a:rPr sz="2000" b="1" i="1" spc="-5" dirty="0">
                <a:solidFill>
                  <a:srgbClr val="D16248"/>
                </a:solidFill>
                <a:latin typeface="Georgia"/>
                <a:cs typeface="Georgia"/>
              </a:rPr>
              <a:t>hi</a:t>
            </a:r>
            <a:r>
              <a:rPr sz="2000" b="1" i="1" dirty="0">
                <a:solidFill>
                  <a:srgbClr val="D16248"/>
                </a:solidFill>
                <a:latin typeface="Georgia"/>
                <a:cs typeface="Georgia"/>
              </a:rPr>
              <a:t>m</a:t>
            </a:r>
            <a:r>
              <a:rPr sz="2000" b="1" i="1" spc="-10" dirty="0">
                <a:solidFill>
                  <a:srgbClr val="D16248"/>
                </a:solidFill>
                <a:latin typeface="Georgia"/>
                <a:cs typeface="Georgia"/>
              </a:rPr>
              <a:t> </a:t>
            </a:r>
            <a:r>
              <a:rPr sz="2000" b="1" i="1" spc="-15" dirty="0">
                <a:solidFill>
                  <a:srgbClr val="D16248"/>
                </a:solidFill>
                <a:latin typeface="Georgia"/>
                <a:cs typeface="Georgia"/>
              </a:rPr>
              <a:t>s</a:t>
            </a:r>
            <a:r>
              <a:rPr sz="2000" b="1" i="1" dirty="0">
                <a:solidFill>
                  <a:srgbClr val="D16248"/>
                </a:solidFill>
                <a:latin typeface="Georgia"/>
                <a:cs typeface="Georgia"/>
              </a:rPr>
              <a:t>imply be</a:t>
            </a:r>
            <a:r>
              <a:rPr sz="2000" b="1" i="1" spc="-10" dirty="0">
                <a:solidFill>
                  <a:srgbClr val="D16248"/>
                </a:solidFill>
                <a:latin typeface="Georgia"/>
                <a:cs typeface="Georgia"/>
              </a:rPr>
              <a:t>c</a:t>
            </a:r>
            <a:r>
              <a:rPr sz="2000" b="1" i="1" spc="-5" dirty="0">
                <a:solidFill>
                  <a:srgbClr val="D16248"/>
                </a:solidFill>
                <a:latin typeface="Georgia"/>
                <a:cs typeface="Georgia"/>
              </a:rPr>
              <a:t>a</a:t>
            </a:r>
            <a:r>
              <a:rPr sz="2000" b="1" i="1" spc="-10" dirty="0">
                <a:solidFill>
                  <a:srgbClr val="D16248"/>
                </a:solidFill>
                <a:latin typeface="Georgia"/>
                <a:cs typeface="Georgia"/>
              </a:rPr>
              <a:t>u</a:t>
            </a:r>
            <a:r>
              <a:rPr sz="2000" b="1" i="1" spc="-5" dirty="0">
                <a:solidFill>
                  <a:srgbClr val="D16248"/>
                </a:solidFill>
                <a:latin typeface="Georgia"/>
                <a:cs typeface="Georgia"/>
              </a:rPr>
              <a:t>se h</a:t>
            </a:r>
            <a:r>
              <a:rPr sz="2000" b="1" i="1" dirty="0">
                <a:solidFill>
                  <a:srgbClr val="D16248"/>
                </a:solidFill>
                <a:latin typeface="Georgia"/>
                <a:cs typeface="Georgia"/>
              </a:rPr>
              <a:t>e</a:t>
            </a:r>
            <a:r>
              <a:rPr sz="2000" b="1" i="1" spc="-15" dirty="0">
                <a:solidFill>
                  <a:srgbClr val="D16248"/>
                </a:solidFill>
                <a:latin typeface="Georgia"/>
                <a:cs typeface="Georgia"/>
              </a:rPr>
              <a:t> </a:t>
            </a:r>
            <a:r>
              <a:rPr sz="2000" b="1" i="1" dirty="0">
                <a:solidFill>
                  <a:srgbClr val="D16248"/>
                </a:solidFill>
                <a:latin typeface="Georgia"/>
                <a:cs typeface="Georgia"/>
              </a:rPr>
              <a:t>did not </a:t>
            </a:r>
            <a:r>
              <a:rPr sz="2000" b="1" i="1" spc="-5" dirty="0">
                <a:solidFill>
                  <a:srgbClr val="D16248"/>
                </a:solidFill>
                <a:latin typeface="Georgia"/>
                <a:cs typeface="Georgia"/>
              </a:rPr>
              <a:t>ho</a:t>
            </a:r>
            <a:r>
              <a:rPr sz="2000" b="1" i="1" spc="-10" dirty="0">
                <a:solidFill>
                  <a:srgbClr val="D16248"/>
                </a:solidFill>
                <a:latin typeface="Georgia"/>
                <a:cs typeface="Georgia"/>
              </a:rPr>
              <a:t>l</a:t>
            </a:r>
            <a:r>
              <a:rPr sz="2000" b="1" i="1" dirty="0">
                <a:solidFill>
                  <a:srgbClr val="D16248"/>
                </a:solidFill>
                <a:latin typeface="Georgia"/>
                <a:cs typeface="Georgia"/>
              </a:rPr>
              <a:t>d</a:t>
            </a:r>
            <a:r>
              <a:rPr sz="2000" b="1" i="1" spc="5" dirty="0">
                <a:solidFill>
                  <a:srgbClr val="D16248"/>
                </a:solidFill>
                <a:latin typeface="Georgia"/>
                <a:cs typeface="Georgia"/>
              </a:rPr>
              <a:t> </a:t>
            </a:r>
            <a:r>
              <a:rPr sz="2000" b="1" i="1" dirty="0">
                <a:solidFill>
                  <a:srgbClr val="D16248"/>
                </a:solidFill>
                <a:latin typeface="Georgia"/>
                <a:cs typeface="Georgia"/>
              </a:rPr>
              <a:t>a col</a:t>
            </a:r>
            <a:r>
              <a:rPr sz="2000" b="1" i="1" spc="-15" dirty="0">
                <a:solidFill>
                  <a:srgbClr val="D16248"/>
                </a:solidFill>
                <a:latin typeface="Georgia"/>
                <a:cs typeface="Georgia"/>
              </a:rPr>
              <a:t>l</a:t>
            </a:r>
            <a:r>
              <a:rPr sz="2000" b="1" i="1" spc="-5" dirty="0">
                <a:solidFill>
                  <a:srgbClr val="D16248"/>
                </a:solidFill>
                <a:latin typeface="Georgia"/>
                <a:cs typeface="Georgia"/>
              </a:rPr>
              <a:t>eg</a:t>
            </a:r>
            <a:r>
              <a:rPr sz="2000" b="1" i="1" dirty="0">
                <a:solidFill>
                  <a:srgbClr val="D16248"/>
                </a:solidFill>
                <a:latin typeface="Georgia"/>
                <a:cs typeface="Georgia"/>
              </a:rPr>
              <a:t>e</a:t>
            </a:r>
            <a:r>
              <a:rPr sz="2000" b="1" i="1" spc="10" dirty="0">
                <a:solidFill>
                  <a:srgbClr val="D16248"/>
                </a:solidFill>
                <a:latin typeface="Georgia"/>
                <a:cs typeface="Georgia"/>
              </a:rPr>
              <a:t> </a:t>
            </a:r>
            <a:r>
              <a:rPr sz="2000" b="1" i="1" dirty="0">
                <a:solidFill>
                  <a:srgbClr val="D16248"/>
                </a:solidFill>
                <a:latin typeface="Georgia"/>
                <a:cs typeface="Georgia"/>
              </a:rPr>
              <a:t>degree.</a:t>
            </a:r>
            <a:r>
              <a:rPr sz="2000" b="1" i="1" spc="-20" dirty="0">
                <a:solidFill>
                  <a:srgbClr val="D16248"/>
                </a:solidFill>
                <a:latin typeface="Georgia"/>
                <a:cs typeface="Georgia"/>
              </a:rPr>
              <a:t> </a:t>
            </a:r>
            <a:r>
              <a:rPr lang="en-US" sz="2000" i="1" dirty="0" smtClean="0">
                <a:latin typeface="Georgia"/>
                <a:cs typeface="Georgia"/>
              </a:rPr>
              <a:t>This </a:t>
            </a:r>
            <a:r>
              <a:rPr sz="2000" i="1" dirty="0" smtClean="0">
                <a:latin typeface="Georgia"/>
                <a:cs typeface="Georgia"/>
              </a:rPr>
              <a:t>examp</a:t>
            </a:r>
            <a:r>
              <a:rPr sz="2000" i="1" spc="5" dirty="0" smtClean="0">
                <a:latin typeface="Georgia"/>
                <a:cs typeface="Georgia"/>
              </a:rPr>
              <a:t>l</a:t>
            </a:r>
            <a:r>
              <a:rPr sz="2000" i="1" dirty="0" smtClean="0">
                <a:latin typeface="Georgia"/>
                <a:cs typeface="Georgia"/>
              </a:rPr>
              <a:t>e</a:t>
            </a:r>
            <a:r>
              <a:rPr sz="2000" i="1" spc="-25" dirty="0" smtClean="0">
                <a:latin typeface="Georgia"/>
                <a:cs typeface="Georgia"/>
              </a:rPr>
              <a:t> </a:t>
            </a:r>
            <a:r>
              <a:rPr sz="2000" i="1" dirty="0">
                <a:latin typeface="Georgia"/>
                <a:cs typeface="Georgia"/>
              </a:rPr>
              <a:t>i</a:t>
            </a:r>
            <a:r>
              <a:rPr sz="2000" i="1" spc="5" dirty="0">
                <a:latin typeface="Georgia"/>
                <a:cs typeface="Georgia"/>
              </a:rPr>
              <a:t>l</a:t>
            </a:r>
            <a:r>
              <a:rPr sz="2000" i="1" dirty="0">
                <a:latin typeface="Georgia"/>
                <a:cs typeface="Georgia"/>
              </a:rPr>
              <a:t>lustr</a:t>
            </a:r>
            <a:r>
              <a:rPr sz="2000" i="1" spc="5" dirty="0">
                <a:latin typeface="Georgia"/>
                <a:cs typeface="Georgia"/>
              </a:rPr>
              <a:t>a</a:t>
            </a:r>
            <a:r>
              <a:rPr sz="2000" i="1" dirty="0">
                <a:latin typeface="Georgia"/>
                <a:cs typeface="Georgia"/>
              </a:rPr>
              <a:t>tes just one</a:t>
            </a:r>
            <a:r>
              <a:rPr sz="2000" i="1" spc="-20" dirty="0">
                <a:latin typeface="Georgia"/>
                <a:cs typeface="Georgia"/>
              </a:rPr>
              <a:t> </a:t>
            </a:r>
            <a:r>
              <a:rPr sz="2000" i="1" spc="-5" dirty="0">
                <a:latin typeface="Georgia"/>
                <a:cs typeface="Georgia"/>
              </a:rPr>
              <a:t>o</a:t>
            </a:r>
            <a:r>
              <a:rPr sz="2000" i="1" dirty="0">
                <a:latin typeface="Georgia"/>
                <a:cs typeface="Georgia"/>
              </a:rPr>
              <a:t>f </a:t>
            </a:r>
            <a:r>
              <a:rPr sz="2000" i="1" spc="-5" dirty="0">
                <a:latin typeface="Georgia"/>
                <a:cs typeface="Georgia"/>
              </a:rPr>
              <a:t>th</a:t>
            </a:r>
            <a:r>
              <a:rPr sz="2000" i="1" dirty="0">
                <a:latin typeface="Georgia"/>
                <a:cs typeface="Georgia"/>
              </a:rPr>
              <a:t>e </a:t>
            </a:r>
            <a:r>
              <a:rPr sz="2000" i="1" spc="-5" dirty="0">
                <a:latin typeface="Georgia"/>
                <a:cs typeface="Georgia"/>
              </a:rPr>
              <a:t>way</a:t>
            </a:r>
            <a:r>
              <a:rPr sz="2000" i="1" dirty="0">
                <a:latin typeface="Georgia"/>
                <a:cs typeface="Georgia"/>
              </a:rPr>
              <a:t>s</a:t>
            </a:r>
            <a:r>
              <a:rPr sz="2000" i="1" spc="15" dirty="0">
                <a:latin typeface="Georgia"/>
                <a:cs typeface="Georgia"/>
              </a:rPr>
              <a:t> </a:t>
            </a:r>
            <a:r>
              <a:rPr lang="en-US" sz="2000" i="1" spc="-5" dirty="0" smtClean="0">
                <a:latin typeface="Georgia"/>
                <a:cs typeface="Georgia"/>
              </a:rPr>
              <a:t>that </a:t>
            </a:r>
            <a:r>
              <a:rPr sz="2000" i="1" dirty="0" smtClean="0">
                <a:latin typeface="Georgia"/>
                <a:cs typeface="Georgia"/>
              </a:rPr>
              <a:t>a </a:t>
            </a:r>
            <a:r>
              <a:rPr sz="2000" i="1" dirty="0">
                <a:latin typeface="Georgia"/>
                <a:cs typeface="Georgia"/>
              </a:rPr>
              <a:t>co</a:t>
            </a:r>
            <a:r>
              <a:rPr sz="2000" i="1" spc="-5" dirty="0">
                <a:latin typeface="Georgia"/>
                <a:cs typeface="Georgia"/>
              </a:rPr>
              <a:t>l</a:t>
            </a:r>
            <a:r>
              <a:rPr sz="2000" i="1" spc="5" dirty="0">
                <a:latin typeface="Georgia"/>
                <a:cs typeface="Georgia"/>
              </a:rPr>
              <a:t>l</a:t>
            </a:r>
            <a:r>
              <a:rPr sz="2000" i="1" dirty="0">
                <a:latin typeface="Georgia"/>
                <a:cs typeface="Georgia"/>
              </a:rPr>
              <a:t>ege</a:t>
            </a:r>
            <a:r>
              <a:rPr sz="2000" i="1" spc="-10"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35" dirty="0">
                <a:latin typeface="Georgia"/>
                <a:cs typeface="Georgia"/>
              </a:rPr>
              <a:t> </a:t>
            </a:r>
            <a:r>
              <a:rPr sz="2000" i="1" dirty="0">
                <a:latin typeface="Georgia"/>
                <a:cs typeface="Georgia"/>
              </a:rPr>
              <a:t>can</a:t>
            </a:r>
            <a:r>
              <a:rPr sz="2000" i="1" spc="10" dirty="0">
                <a:latin typeface="Georgia"/>
                <a:cs typeface="Georgia"/>
              </a:rPr>
              <a:t> </a:t>
            </a:r>
            <a:r>
              <a:rPr sz="2000" i="1" spc="-5" dirty="0">
                <a:latin typeface="Georgia"/>
                <a:cs typeface="Georgia"/>
              </a:rPr>
              <a:t>pr</a:t>
            </a:r>
            <a:r>
              <a:rPr sz="2000" i="1" dirty="0">
                <a:latin typeface="Georgia"/>
                <a:cs typeface="Georgia"/>
              </a:rPr>
              <a:t>o</a:t>
            </a:r>
            <a:r>
              <a:rPr sz="2000" i="1" spc="-5" dirty="0">
                <a:latin typeface="Georgia"/>
                <a:cs typeface="Georgia"/>
              </a:rPr>
              <a:t>v</a:t>
            </a:r>
            <a:r>
              <a:rPr sz="2000" i="1" dirty="0">
                <a:latin typeface="Georgia"/>
                <a:cs typeface="Georgia"/>
              </a:rPr>
              <a:t>i</a:t>
            </a:r>
            <a:r>
              <a:rPr sz="2000" i="1" spc="-5" dirty="0">
                <a:latin typeface="Georgia"/>
                <a:cs typeface="Georgia"/>
              </a:rPr>
              <a:t>d</a:t>
            </a:r>
            <a:r>
              <a:rPr sz="2000" i="1" dirty="0">
                <a:latin typeface="Georgia"/>
                <a:cs typeface="Georgia"/>
              </a:rPr>
              <a:t>e</a:t>
            </a:r>
            <a:r>
              <a:rPr sz="2000" i="1" spc="-25" dirty="0">
                <a:latin typeface="Georgia"/>
                <a:cs typeface="Georgia"/>
              </a:rPr>
              <a:t> </a:t>
            </a:r>
            <a:r>
              <a:rPr sz="2000" i="1" spc="-5" dirty="0">
                <a:latin typeface="Georgia"/>
                <a:cs typeface="Georgia"/>
              </a:rPr>
              <a:t>m</a:t>
            </a:r>
            <a:r>
              <a:rPr sz="2000" i="1" dirty="0">
                <a:latin typeface="Georgia"/>
                <a:cs typeface="Georgia"/>
              </a:rPr>
              <a:t>o</a:t>
            </a:r>
            <a:r>
              <a:rPr sz="2000" i="1" spc="-5" dirty="0">
                <a:latin typeface="Georgia"/>
                <a:cs typeface="Georgia"/>
              </a:rPr>
              <a:t>re o</a:t>
            </a:r>
            <a:r>
              <a:rPr sz="2000" i="1" spc="5" dirty="0">
                <a:latin typeface="Georgia"/>
                <a:cs typeface="Georgia"/>
              </a:rPr>
              <a:t>p</a:t>
            </a:r>
            <a:r>
              <a:rPr sz="2000" i="1" spc="-5" dirty="0">
                <a:latin typeface="Georgia"/>
                <a:cs typeface="Georgia"/>
              </a:rPr>
              <a:t>p</a:t>
            </a:r>
            <a:r>
              <a:rPr sz="2000" i="1" spc="5" dirty="0">
                <a:latin typeface="Georgia"/>
                <a:cs typeface="Georgia"/>
              </a:rPr>
              <a:t>o</a:t>
            </a:r>
            <a:r>
              <a:rPr sz="2000" i="1" spc="-5" dirty="0">
                <a:latin typeface="Georgia"/>
                <a:cs typeface="Georgia"/>
              </a:rPr>
              <a:t>rtu</a:t>
            </a:r>
            <a:r>
              <a:rPr sz="2000" i="1" spc="5" dirty="0">
                <a:latin typeface="Georgia"/>
                <a:cs typeface="Georgia"/>
              </a:rPr>
              <a:t>n</a:t>
            </a:r>
            <a:r>
              <a:rPr sz="2000" i="1" spc="-5" dirty="0">
                <a:latin typeface="Georgia"/>
                <a:cs typeface="Georgia"/>
              </a:rPr>
              <a:t>it</a:t>
            </a:r>
            <a:r>
              <a:rPr sz="2000" i="1" spc="5" dirty="0">
                <a:latin typeface="Georgia"/>
                <a:cs typeface="Georgia"/>
              </a:rPr>
              <a:t>i</a:t>
            </a:r>
            <a:r>
              <a:rPr sz="2000" i="1" dirty="0">
                <a:latin typeface="Georgia"/>
                <a:cs typeface="Georgia"/>
              </a:rPr>
              <a:t>es</a:t>
            </a:r>
            <a:r>
              <a:rPr sz="2000" i="1" spc="-4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t>
            </a:r>
            <a:r>
              <a:rPr sz="2000" i="1" spc="5" dirty="0">
                <a:latin typeface="Georgia"/>
                <a:cs typeface="Georgia"/>
              </a:rPr>
              <a:t>a</a:t>
            </a:r>
            <a:r>
              <a:rPr sz="2000" i="1" spc="-5" dirty="0">
                <a:latin typeface="Georgia"/>
                <a:cs typeface="Georgia"/>
              </a:rPr>
              <a:t>duate</a:t>
            </a:r>
            <a:r>
              <a:rPr sz="2000" i="1" dirty="0">
                <a:latin typeface="Georgia"/>
                <a:cs typeface="Georgia"/>
              </a:rPr>
              <a:t>s</a:t>
            </a:r>
            <a:r>
              <a:rPr sz="2000" i="1" spc="-10" dirty="0">
                <a:latin typeface="Georgia"/>
                <a:cs typeface="Georgia"/>
              </a:rPr>
              <a:t> b</a:t>
            </a:r>
            <a:r>
              <a:rPr sz="2000" i="1" dirty="0">
                <a:latin typeface="Georgia"/>
                <a:cs typeface="Georgia"/>
              </a:rPr>
              <a:t>ec</a:t>
            </a:r>
            <a:r>
              <a:rPr sz="2000" i="1" spc="5" dirty="0">
                <a:latin typeface="Georgia"/>
                <a:cs typeface="Georgia"/>
              </a:rPr>
              <a:t>a</a:t>
            </a:r>
            <a:r>
              <a:rPr sz="2000" i="1" spc="-5" dirty="0">
                <a:latin typeface="Georgia"/>
                <a:cs typeface="Georgia"/>
              </a:rPr>
              <a:t>us</a:t>
            </a:r>
            <a:r>
              <a:rPr sz="2000" i="1" dirty="0">
                <a:latin typeface="Georgia"/>
                <a:cs typeface="Georgia"/>
              </a:rPr>
              <a:t>e</a:t>
            </a:r>
            <a:r>
              <a:rPr sz="2000" i="1" spc="-10" dirty="0">
                <a:latin typeface="Georgia"/>
                <a:cs typeface="Georgia"/>
              </a:rPr>
              <a:t> </a:t>
            </a:r>
            <a:r>
              <a:rPr sz="2000" i="1" spc="-5" dirty="0">
                <a:latin typeface="Georgia"/>
                <a:cs typeface="Georgia"/>
              </a:rPr>
              <a:t>th</a:t>
            </a:r>
            <a:r>
              <a:rPr sz="2000" i="1" dirty="0">
                <a:latin typeface="Georgia"/>
                <a:cs typeface="Georgia"/>
              </a:rPr>
              <a:t>e j</a:t>
            </a:r>
            <a:r>
              <a:rPr sz="2000" i="1" spc="5" dirty="0">
                <a:latin typeface="Georgia"/>
                <a:cs typeface="Georgia"/>
              </a:rPr>
              <a:t>o</a:t>
            </a:r>
            <a:r>
              <a:rPr sz="2000" i="1" dirty="0">
                <a:latin typeface="Georgia"/>
                <a:cs typeface="Georgia"/>
              </a:rPr>
              <a:t>b </a:t>
            </a:r>
            <a:r>
              <a:rPr sz="2000" i="1" spc="-5" dirty="0">
                <a:latin typeface="Georgia"/>
                <a:cs typeface="Georgia"/>
              </a:rPr>
              <a:t>woul</a:t>
            </a:r>
            <a:r>
              <a:rPr sz="2000" i="1" dirty="0">
                <a:latin typeface="Georgia"/>
                <a:cs typeface="Georgia"/>
              </a:rPr>
              <a:t>d ha</a:t>
            </a:r>
            <a:r>
              <a:rPr sz="2000" i="1" spc="5" dirty="0">
                <a:latin typeface="Georgia"/>
                <a:cs typeface="Georgia"/>
              </a:rPr>
              <a:t>v</a:t>
            </a:r>
            <a:r>
              <a:rPr sz="2000" i="1" dirty="0">
                <a:latin typeface="Georgia"/>
                <a:cs typeface="Georgia"/>
              </a:rPr>
              <a:t>e</a:t>
            </a:r>
            <a:r>
              <a:rPr sz="2000" i="1" spc="-15" dirty="0">
                <a:latin typeface="Georgia"/>
                <a:cs typeface="Georgia"/>
              </a:rPr>
              <a:t> </a:t>
            </a:r>
            <a:r>
              <a:rPr sz="2000" i="1" spc="-10" dirty="0">
                <a:latin typeface="Georgia"/>
                <a:cs typeface="Georgia"/>
              </a:rPr>
              <a:t>b</a:t>
            </a:r>
            <a:r>
              <a:rPr sz="2000" i="1" dirty="0">
                <a:latin typeface="Georgia"/>
                <a:cs typeface="Georgia"/>
              </a:rPr>
              <a:t>een</a:t>
            </a:r>
            <a:r>
              <a:rPr sz="2000" i="1" spc="-20" dirty="0">
                <a:latin typeface="Georgia"/>
                <a:cs typeface="Georgia"/>
              </a:rPr>
              <a:t> </a:t>
            </a:r>
            <a:r>
              <a:rPr sz="2000" i="1" dirty="0">
                <a:latin typeface="Georgia"/>
                <a:cs typeface="Georgia"/>
              </a:rPr>
              <a:t>his</a:t>
            </a:r>
            <a:r>
              <a:rPr sz="2000" i="1" spc="5" dirty="0">
                <a:latin typeface="Georgia"/>
                <a:cs typeface="Georgia"/>
              </a:rPr>
              <a:t> </a:t>
            </a:r>
            <a:r>
              <a:rPr sz="2000" i="1" spc="-5" dirty="0">
                <a:latin typeface="Georgia"/>
                <a:cs typeface="Georgia"/>
              </a:rPr>
              <a:t>i</a:t>
            </a:r>
            <a:r>
              <a:rPr sz="2000" i="1" dirty="0">
                <a:latin typeface="Georgia"/>
                <a:cs typeface="Georgia"/>
              </a:rPr>
              <a:t>f he had</a:t>
            </a:r>
            <a:r>
              <a:rPr sz="2000" i="1" spc="-20" dirty="0">
                <a:latin typeface="Georgia"/>
                <a:cs typeface="Georgia"/>
              </a:rPr>
              <a:t> </a:t>
            </a:r>
            <a:r>
              <a:rPr sz="2000" i="1" dirty="0">
                <a:latin typeface="Georgia"/>
                <a:cs typeface="Georgia"/>
              </a:rPr>
              <a:t>any</a:t>
            </a:r>
            <a:r>
              <a:rPr sz="2000" i="1" spc="-10" dirty="0">
                <a:latin typeface="Georgia"/>
                <a:cs typeface="Georgia"/>
              </a:rPr>
              <a:t> k</a:t>
            </a:r>
            <a:r>
              <a:rPr sz="2000" i="1" spc="-5" dirty="0">
                <a:latin typeface="Georgia"/>
                <a:cs typeface="Georgia"/>
              </a:rPr>
              <a:t>i</a:t>
            </a:r>
            <a:r>
              <a:rPr sz="2000" i="1" spc="5" dirty="0">
                <a:latin typeface="Georgia"/>
                <a:cs typeface="Georgia"/>
              </a:rPr>
              <a:t>n</a:t>
            </a:r>
            <a:r>
              <a:rPr sz="2000" i="1" dirty="0">
                <a:latin typeface="Georgia"/>
                <a:cs typeface="Georgia"/>
              </a:rPr>
              <a:t>d</a:t>
            </a:r>
            <a:r>
              <a:rPr sz="2000" i="1" spc="-20" dirty="0">
                <a:latin typeface="Georgia"/>
                <a:cs typeface="Georgia"/>
              </a:rPr>
              <a:t> </a:t>
            </a:r>
            <a:r>
              <a:rPr sz="2000" i="1" spc="-5" dirty="0">
                <a:latin typeface="Georgia"/>
                <a:cs typeface="Georgia"/>
              </a:rPr>
              <a:t>o</a:t>
            </a:r>
            <a:r>
              <a:rPr sz="2000" i="1" dirty="0">
                <a:latin typeface="Georgia"/>
                <a:cs typeface="Georgia"/>
              </a:rPr>
              <a:t>f </a:t>
            </a:r>
            <a:r>
              <a:rPr sz="2000" i="1" spc="-5" dirty="0">
                <a:latin typeface="Georgia"/>
                <a:cs typeface="Georgia"/>
              </a:rPr>
              <a:t>degree</a:t>
            </a:r>
            <a:r>
              <a:rPr sz="2000" i="1" dirty="0" smtClean="0">
                <a:latin typeface="Georgia"/>
                <a:cs typeface="Georgia"/>
              </a:rPr>
              <a:t>.</a:t>
            </a:r>
            <a:r>
              <a:rPr sz="2000" i="1" spc="-15" dirty="0" smtClean="0">
                <a:latin typeface="Georgia"/>
                <a:cs typeface="Georgia"/>
              </a:rPr>
              <a:t> </a:t>
            </a:r>
            <a:r>
              <a:rPr sz="2000" i="1" spc="-5" dirty="0">
                <a:latin typeface="Georgia"/>
                <a:cs typeface="Georgia"/>
              </a:rPr>
              <a:t>Ultimat</a:t>
            </a:r>
            <a:r>
              <a:rPr sz="2000" i="1" spc="5" dirty="0">
                <a:latin typeface="Georgia"/>
                <a:cs typeface="Georgia"/>
              </a:rPr>
              <a:t>e</a:t>
            </a:r>
            <a:r>
              <a:rPr sz="2000" i="1" spc="-5" dirty="0">
                <a:latin typeface="Georgia"/>
                <a:cs typeface="Georgia"/>
              </a:rPr>
              <a:t>ly</a:t>
            </a:r>
            <a:r>
              <a:rPr sz="2000" i="1" dirty="0">
                <a:latin typeface="Georgia"/>
                <a:cs typeface="Georgia"/>
              </a:rPr>
              <a:t>,</a:t>
            </a:r>
            <a:r>
              <a:rPr sz="2000" i="1" spc="-5" dirty="0">
                <a:latin typeface="Georgia"/>
                <a:cs typeface="Georgia"/>
              </a:rPr>
              <a:t> thes</a:t>
            </a:r>
            <a:r>
              <a:rPr sz="2000" i="1" dirty="0">
                <a:latin typeface="Georgia"/>
                <a:cs typeface="Georgia"/>
              </a:rPr>
              <a:t>e</a:t>
            </a:r>
            <a:r>
              <a:rPr sz="2000" i="1" spc="-15" dirty="0">
                <a:latin typeface="Georgia"/>
                <a:cs typeface="Georgia"/>
              </a:rPr>
              <a:t> </a:t>
            </a:r>
            <a:r>
              <a:rPr sz="2000" i="1" spc="-5" dirty="0">
                <a:latin typeface="Georgia"/>
                <a:cs typeface="Georgia"/>
              </a:rPr>
              <a:t>o</a:t>
            </a:r>
            <a:r>
              <a:rPr sz="2000" i="1" dirty="0">
                <a:latin typeface="Georgia"/>
                <a:cs typeface="Georgia"/>
              </a:rPr>
              <a:t>p</a:t>
            </a:r>
            <a:r>
              <a:rPr sz="2000" i="1" spc="-5" dirty="0">
                <a:latin typeface="Georgia"/>
                <a:cs typeface="Georgia"/>
              </a:rPr>
              <a:t>p</a:t>
            </a:r>
            <a:r>
              <a:rPr sz="2000" i="1" dirty="0">
                <a:latin typeface="Georgia"/>
                <a:cs typeface="Georgia"/>
              </a:rPr>
              <a:t>o</a:t>
            </a:r>
            <a:r>
              <a:rPr sz="2000" i="1" spc="-5" dirty="0">
                <a:latin typeface="Georgia"/>
                <a:cs typeface="Georgia"/>
              </a:rPr>
              <a:t>rtunit</a:t>
            </a:r>
            <a:r>
              <a:rPr sz="2000" i="1" spc="10" dirty="0">
                <a:latin typeface="Georgia"/>
                <a:cs typeface="Georgia"/>
              </a:rPr>
              <a:t>i</a:t>
            </a:r>
            <a:r>
              <a:rPr sz="2000" i="1" dirty="0">
                <a:latin typeface="Georgia"/>
                <a:cs typeface="Georgia"/>
              </a:rPr>
              <a:t>es</a:t>
            </a:r>
            <a:r>
              <a:rPr sz="2000" i="1" spc="-30" dirty="0">
                <a:latin typeface="Georgia"/>
                <a:cs typeface="Georgia"/>
              </a:rPr>
              <a:t> </a:t>
            </a:r>
            <a:r>
              <a:rPr sz="2000" i="1" spc="-5" dirty="0">
                <a:latin typeface="Georgia"/>
                <a:cs typeface="Georgia"/>
              </a:rPr>
              <a:t>outweig</a:t>
            </a:r>
            <a:r>
              <a:rPr sz="2000" i="1" dirty="0">
                <a:latin typeface="Georgia"/>
                <a:cs typeface="Georgia"/>
              </a:rPr>
              <a:t>h </a:t>
            </a:r>
            <a:r>
              <a:rPr sz="2000" i="1" spc="-5" dirty="0">
                <a:latin typeface="Georgia"/>
                <a:cs typeface="Georgia"/>
              </a:rPr>
              <a:t>the </a:t>
            </a:r>
            <a:r>
              <a:rPr sz="2000" i="1" dirty="0">
                <a:latin typeface="Georgia"/>
                <a:cs typeface="Georgia"/>
              </a:rPr>
              <a:t>high</a:t>
            </a:r>
            <a:r>
              <a:rPr sz="2000" i="1" spc="-15" dirty="0">
                <a:latin typeface="Georgia"/>
                <a:cs typeface="Georgia"/>
              </a:rPr>
              <a:t> </a:t>
            </a:r>
            <a:r>
              <a:rPr sz="2000" i="1" dirty="0">
                <a:latin typeface="Georgia"/>
                <a:cs typeface="Georgia"/>
              </a:rPr>
              <a:t>co</a:t>
            </a:r>
            <a:r>
              <a:rPr sz="2000" i="1" spc="-5" dirty="0">
                <a:latin typeface="Georgia"/>
                <a:cs typeface="Georgia"/>
              </a:rPr>
              <a:t>s</a:t>
            </a:r>
            <a:r>
              <a:rPr sz="2000" i="1" dirty="0">
                <a:latin typeface="Georgia"/>
                <a:cs typeface="Georgia"/>
              </a:rPr>
              <a:t>t </a:t>
            </a:r>
            <a:r>
              <a:rPr sz="2000" i="1" spc="-5" dirty="0">
                <a:latin typeface="Georgia"/>
                <a:cs typeface="Georgia"/>
              </a:rPr>
              <a:t>o</a:t>
            </a:r>
            <a:r>
              <a:rPr sz="2000" i="1" dirty="0">
                <a:latin typeface="Georgia"/>
                <a:cs typeface="Georgia"/>
              </a:rPr>
              <a:t>f</a:t>
            </a:r>
            <a:r>
              <a:rPr sz="2000" i="1" spc="10" dirty="0">
                <a:latin typeface="Georgia"/>
                <a:cs typeface="Georgia"/>
              </a:rPr>
              <a:t> </a:t>
            </a:r>
            <a:r>
              <a:rPr sz="2000" i="1" spc="-5" dirty="0">
                <a:latin typeface="Georgia"/>
                <a:cs typeface="Georgia"/>
              </a:rPr>
              <a:t>tuit</a:t>
            </a:r>
            <a:r>
              <a:rPr sz="2000" i="1" spc="5" dirty="0">
                <a:latin typeface="Georgia"/>
                <a:cs typeface="Georgia"/>
              </a:rPr>
              <a:t>i</a:t>
            </a:r>
            <a:r>
              <a:rPr sz="2000" i="1" spc="-5" dirty="0">
                <a:latin typeface="Georgia"/>
                <a:cs typeface="Georgia"/>
              </a:rPr>
              <a:t>o</a:t>
            </a:r>
            <a:r>
              <a:rPr sz="2000" i="1" spc="5" dirty="0">
                <a:latin typeface="Georgia"/>
                <a:cs typeface="Georgia"/>
              </a:rPr>
              <a:t>n</a:t>
            </a:r>
            <a:r>
              <a:rPr sz="2000" i="1" dirty="0">
                <a:latin typeface="Georgia"/>
                <a:cs typeface="Georgia"/>
              </a:rPr>
              <a:t>.</a:t>
            </a:r>
            <a:endParaRPr sz="2000" dirty="0">
              <a:latin typeface="Georgia"/>
              <a:cs typeface="Georgi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10310">
              <a:lnSpc>
                <a:spcPct val="100000"/>
              </a:lnSpc>
            </a:pPr>
            <a:r>
              <a:rPr spc="-5" dirty="0"/>
              <a:t>Suppor</a:t>
            </a:r>
            <a:r>
              <a:rPr dirty="0"/>
              <a:t>t</a:t>
            </a:r>
            <a:r>
              <a:rPr spc="-5" dirty="0"/>
              <a:t> </a:t>
            </a:r>
            <a:r>
              <a:rPr dirty="0"/>
              <a:t>Paragr</a:t>
            </a:r>
            <a:r>
              <a:rPr spc="5" dirty="0"/>
              <a:t>a</a:t>
            </a:r>
            <a:r>
              <a:rPr spc="-5" dirty="0"/>
              <a:t>p</a:t>
            </a:r>
            <a:r>
              <a:rPr dirty="0"/>
              <a:t>h</a:t>
            </a:r>
            <a:r>
              <a:rPr spc="-25" dirty="0"/>
              <a:t> </a:t>
            </a:r>
            <a:r>
              <a:rPr dirty="0"/>
              <a:t>A</a:t>
            </a:r>
            <a:r>
              <a:rPr spc="-10" dirty="0"/>
              <a:t>n</a:t>
            </a:r>
            <a:r>
              <a:rPr dirty="0"/>
              <a:t>alyzed</a:t>
            </a:r>
          </a:p>
        </p:txBody>
      </p:sp>
      <p:sp>
        <p:nvSpPr>
          <p:cNvPr id="3" name="object 3"/>
          <p:cNvSpPr txBox="1"/>
          <p:nvPr/>
        </p:nvSpPr>
        <p:spPr>
          <a:xfrm>
            <a:off x="380491" y="1648730"/>
            <a:ext cx="8382509" cy="4752070"/>
          </a:xfrm>
          <a:prstGeom prst="rect">
            <a:avLst/>
          </a:prstGeom>
        </p:spPr>
        <p:txBody>
          <a:bodyPr vert="horz" wrap="square" lIns="0" tIns="0" rIns="0" bIns="0" rtlCol="0">
            <a:spAutoFit/>
          </a:bodyPr>
          <a:lstStyle/>
          <a:p>
            <a:pPr marL="12700" marR="1044575">
              <a:lnSpc>
                <a:spcPct val="80000"/>
              </a:lnSpc>
            </a:pPr>
            <a:r>
              <a:rPr sz="2700" dirty="0">
                <a:latin typeface="Georgia"/>
                <a:cs typeface="Georgia"/>
              </a:rPr>
              <a:t>The</a:t>
            </a:r>
            <a:r>
              <a:rPr sz="2700" spc="-20" dirty="0">
                <a:latin typeface="Georgia"/>
                <a:cs typeface="Georgia"/>
              </a:rPr>
              <a:t> </a:t>
            </a:r>
            <a:r>
              <a:rPr sz="2700" b="1" dirty="0">
                <a:solidFill>
                  <a:srgbClr val="D16248"/>
                </a:solidFill>
                <a:latin typeface="Georgia"/>
                <a:cs typeface="Georgia"/>
              </a:rPr>
              <a:t>six</a:t>
            </a:r>
            <a:r>
              <a:rPr sz="2700" b="1" spc="-15" dirty="0">
                <a:solidFill>
                  <a:srgbClr val="D16248"/>
                </a:solidFill>
                <a:latin typeface="Georgia"/>
                <a:cs typeface="Georgia"/>
              </a:rPr>
              <a:t>t</a:t>
            </a:r>
            <a:r>
              <a:rPr sz="2700" b="1" dirty="0">
                <a:solidFill>
                  <a:srgbClr val="D16248"/>
                </a:solidFill>
                <a:latin typeface="Georgia"/>
                <a:cs typeface="Georgia"/>
              </a:rPr>
              <a:t>h sentence</a:t>
            </a:r>
            <a:r>
              <a:rPr sz="2700" b="1" spc="25" dirty="0">
                <a:solidFill>
                  <a:srgbClr val="D16248"/>
                </a:solidFill>
                <a:latin typeface="Georgia"/>
                <a:cs typeface="Georgia"/>
              </a:rPr>
              <a:t> </a:t>
            </a:r>
            <a:r>
              <a:rPr sz="2700" spc="-5" dirty="0">
                <a:latin typeface="Georgia"/>
                <a:cs typeface="Georgia"/>
              </a:rPr>
              <a:t>ex</a:t>
            </a:r>
            <a:r>
              <a:rPr sz="2700" spc="5" dirty="0">
                <a:latin typeface="Georgia"/>
                <a:cs typeface="Georgia"/>
              </a:rPr>
              <a:t>p</a:t>
            </a:r>
            <a:r>
              <a:rPr sz="2700" spc="-5" dirty="0">
                <a:latin typeface="Georgia"/>
                <a:cs typeface="Georgia"/>
              </a:rPr>
              <a:t>l</a:t>
            </a:r>
            <a:r>
              <a:rPr sz="2700" spc="-15" dirty="0">
                <a:latin typeface="Georgia"/>
                <a:cs typeface="Georgia"/>
              </a:rPr>
              <a:t>a</a:t>
            </a:r>
            <a:r>
              <a:rPr sz="2700" dirty="0">
                <a:latin typeface="Georgia"/>
                <a:cs typeface="Georgia"/>
              </a:rPr>
              <a:t>ins</a:t>
            </a:r>
            <a:r>
              <a:rPr sz="2700" spc="-2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e</a:t>
            </a:r>
            <a:r>
              <a:rPr sz="2700" spc="5" dirty="0">
                <a:latin typeface="Georgia"/>
                <a:cs typeface="Georgia"/>
              </a:rPr>
              <a:t>x</a:t>
            </a:r>
            <a:r>
              <a:rPr sz="2700" dirty="0">
                <a:latin typeface="Georgia"/>
                <a:cs typeface="Georgia"/>
              </a:rPr>
              <a:t>a</a:t>
            </a:r>
            <a:r>
              <a:rPr sz="2700" spc="-15" dirty="0">
                <a:latin typeface="Georgia"/>
                <a:cs typeface="Georgia"/>
              </a:rPr>
              <a:t>m</a:t>
            </a:r>
            <a:r>
              <a:rPr sz="2700" spc="-5" dirty="0">
                <a:latin typeface="Georgia"/>
                <a:cs typeface="Georgia"/>
              </a:rPr>
              <a:t>pl</a:t>
            </a:r>
            <a:r>
              <a:rPr sz="2700" dirty="0">
                <a:latin typeface="Georgia"/>
                <a:cs typeface="Georgia"/>
              </a:rPr>
              <a:t>e</a:t>
            </a:r>
            <a:r>
              <a:rPr sz="2700" spc="-25" dirty="0">
                <a:latin typeface="Georgia"/>
                <a:cs typeface="Georgia"/>
              </a:rPr>
              <a:t> </a:t>
            </a:r>
            <a:r>
              <a:rPr sz="2700" dirty="0">
                <a:latin typeface="Georgia"/>
                <a:cs typeface="Georgia"/>
              </a:rPr>
              <a:t>and </a:t>
            </a:r>
            <a:r>
              <a:rPr sz="2700" spc="-20" dirty="0">
                <a:latin typeface="Georgia"/>
                <a:cs typeface="Georgia"/>
              </a:rPr>
              <a:t>transition</a:t>
            </a:r>
            <a:r>
              <a:rPr sz="2700" spc="-15" dirty="0">
                <a:latin typeface="Georgia"/>
                <a:cs typeface="Georgia"/>
              </a:rPr>
              <a:t>s</a:t>
            </a:r>
            <a:r>
              <a:rPr sz="2700" spc="-10" dirty="0">
                <a:latin typeface="Georgia"/>
                <a:cs typeface="Georgia"/>
              </a:rPr>
              <a:t> </a:t>
            </a:r>
            <a:r>
              <a:rPr sz="2700" spc="-20" dirty="0">
                <a:latin typeface="Georgia"/>
                <a:cs typeface="Georgia"/>
              </a:rPr>
              <a:t>fro</a:t>
            </a:r>
            <a:r>
              <a:rPr sz="2700" spc="-25" dirty="0">
                <a:latin typeface="Georgia"/>
                <a:cs typeface="Georgia"/>
              </a:rPr>
              <a:t>m</a:t>
            </a:r>
            <a:r>
              <a:rPr sz="2700" spc="-1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sp</a:t>
            </a:r>
            <a:r>
              <a:rPr sz="2700" spc="5" dirty="0">
                <a:latin typeface="Georgia"/>
                <a:cs typeface="Georgia"/>
              </a:rPr>
              <a:t>e</a:t>
            </a:r>
            <a:r>
              <a:rPr sz="2700" spc="-5" dirty="0">
                <a:latin typeface="Georgia"/>
                <a:cs typeface="Georgia"/>
              </a:rPr>
              <a:t>cifi</a:t>
            </a:r>
            <a:r>
              <a:rPr sz="2700" dirty="0">
                <a:latin typeface="Georgia"/>
                <a:cs typeface="Georgia"/>
              </a:rPr>
              <a:t>c</a:t>
            </a:r>
            <a:r>
              <a:rPr sz="2700" spc="-45" dirty="0">
                <a:latin typeface="Georgia"/>
                <a:cs typeface="Georgia"/>
              </a:rPr>
              <a:t> </a:t>
            </a:r>
            <a:r>
              <a:rPr sz="2700" spc="-5" dirty="0">
                <a:latin typeface="Georgia"/>
                <a:cs typeface="Georgia"/>
              </a:rPr>
              <a:t>conten</a:t>
            </a:r>
            <a:r>
              <a:rPr sz="2700" dirty="0">
                <a:latin typeface="Georgia"/>
                <a:cs typeface="Georgia"/>
              </a:rPr>
              <a:t>t</a:t>
            </a:r>
            <a:r>
              <a:rPr sz="2700" spc="25" dirty="0">
                <a:latin typeface="Georgia"/>
                <a:cs typeface="Georgia"/>
              </a:rPr>
              <a:t> </a:t>
            </a:r>
            <a:r>
              <a:rPr sz="2700" spc="-20" dirty="0">
                <a:latin typeface="Georgia"/>
                <a:cs typeface="Georgia"/>
              </a:rPr>
              <a:t>bac</a:t>
            </a:r>
            <a:r>
              <a:rPr sz="2700" spc="-15" dirty="0">
                <a:latin typeface="Georgia"/>
                <a:cs typeface="Georgia"/>
              </a:rPr>
              <a:t>k</a:t>
            </a:r>
            <a:r>
              <a:rPr sz="2700" dirty="0">
                <a:latin typeface="Georgia"/>
                <a:cs typeface="Georgia"/>
              </a:rPr>
              <a:t> </a:t>
            </a:r>
            <a:r>
              <a:rPr sz="2700" spc="-5" dirty="0">
                <a:latin typeface="Georgia"/>
                <a:cs typeface="Georgia"/>
              </a:rPr>
              <a:t>t</a:t>
            </a:r>
            <a:r>
              <a:rPr sz="2700" dirty="0">
                <a:latin typeface="Georgia"/>
                <a:cs typeface="Georgia"/>
              </a:rPr>
              <a:t>o</a:t>
            </a:r>
            <a:r>
              <a:rPr sz="2700" spc="-5" dirty="0">
                <a:latin typeface="Georgia"/>
                <a:cs typeface="Georgia"/>
              </a:rPr>
              <a:t> the </a:t>
            </a:r>
            <a:r>
              <a:rPr sz="2700" spc="-20" dirty="0">
                <a:latin typeface="Georgia"/>
                <a:cs typeface="Georgia"/>
              </a:rPr>
              <a:t>paragra</a:t>
            </a:r>
            <a:r>
              <a:rPr sz="2700" spc="-5" dirty="0">
                <a:latin typeface="Georgia"/>
                <a:cs typeface="Georgia"/>
              </a:rPr>
              <a:t>p</a:t>
            </a:r>
            <a:r>
              <a:rPr sz="2700" dirty="0">
                <a:latin typeface="Georgia"/>
                <a:cs typeface="Georgia"/>
              </a:rPr>
              <a:t>h</a:t>
            </a:r>
            <a:r>
              <a:rPr sz="2700" spc="-20" dirty="0">
                <a:latin typeface="Georgia"/>
                <a:cs typeface="Georgia"/>
              </a:rPr>
              <a:t> </a:t>
            </a:r>
            <a:r>
              <a:rPr sz="2700" spc="-5" dirty="0">
                <a:latin typeface="Georgia"/>
                <a:cs typeface="Georgia"/>
              </a:rPr>
              <a:t>top</a:t>
            </a:r>
            <a:r>
              <a:rPr sz="2700" spc="5" dirty="0">
                <a:latin typeface="Georgia"/>
                <a:cs typeface="Georgia"/>
              </a:rPr>
              <a:t>i</a:t>
            </a:r>
            <a:r>
              <a:rPr sz="2700" spc="-15" dirty="0">
                <a:latin typeface="Georgia"/>
                <a:cs typeface="Georgia"/>
              </a:rPr>
              <a:t>c.</a:t>
            </a:r>
            <a:endParaRPr sz="2700" dirty="0">
              <a:latin typeface="Georgia"/>
              <a:cs typeface="Georgia"/>
            </a:endParaRPr>
          </a:p>
          <a:p>
            <a:pPr>
              <a:lnSpc>
                <a:spcPct val="100000"/>
              </a:lnSpc>
              <a:spcBef>
                <a:spcPts val="18"/>
              </a:spcBef>
            </a:pPr>
            <a:endParaRPr sz="2400" dirty="0">
              <a:latin typeface="Times New Roman"/>
              <a:cs typeface="Times New Roman"/>
            </a:endParaRPr>
          </a:p>
          <a:p>
            <a:pPr marL="12700" marR="5080"/>
            <a:r>
              <a:rPr sz="2000" i="1" spc="-5" dirty="0">
                <a:latin typeface="Georgia"/>
                <a:cs typeface="Georgia"/>
              </a:rPr>
              <a:t>Col</a:t>
            </a:r>
            <a:r>
              <a:rPr sz="2000" i="1" dirty="0">
                <a:latin typeface="Georgia"/>
                <a:cs typeface="Georgia"/>
              </a:rPr>
              <a:t>lege</a:t>
            </a:r>
            <a:r>
              <a:rPr sz="2000" i="1" spc="-40" dirty="0">
                <a:latin typeface="Georgia"/>
                <a:cs typeface="Georgia"/>
              </a:rPr>
              <a:t> </a:t>
            </a:r>
            <a:r>
              <a:rPr sz="2000" i="1" spc="-5" dirty="0">
                <a:latin typeface="Georgia"/>
                <a:cs typeface="Georgia"/>
              </a:rPr>
              <a:t>degree</a:t>
            </a:r>
            <a:r>
              <a:rPr sz="2000" i="1" dirty="0">
                <a:latin typeface="Georgia"/>
                <a:cs typeface="Georgia"/>
              </a:rPr>
              <a:t>s</a:t>
            </a:r>
            <a:r>
              <a:rPr sz="2000" i="1" spc="-20" dirty="0">
                <a:latin typeface="Georgia"/>
                <a:cs typeface="Georgia"/>
              </a:rPr>
              <a:t> </a:t>
            </a:r>
            <a:r>
              <a:rPr sz="2000" i="1" dirty="0">
                <a:latin typeface="Georgia"/>
                <a:cs typeface="Georgia"/>
              </a:rPr>
              <a:t>create</a:t>
            </a:r>
            <a:r>
              <a:rPr sz="2000" i="1" spc="-20" dirty="0">
                <a:latin typeface="Georgia"/>
                <a:cs typeface="Georgia"/>
              </a:rPr>
              <a:t> </a:t>
            </a:r>
            <a:r>
              <a:rPr sz="2000" i="1" spc="-5" dirty="0">
                <a:latin typeface="Georgia"/>
                <a:cs typeface="Georgia"/>
              </a:rPr>
              <a:t>mor</a:t>
            </a:r>
            <a:r>
              <a:rPr sz="2000" i="1" dirty="0">
                <a:latin typeface="Georgia"/>
                <a:cs typeface="Georgia"/>
              </a:rPr>
              <a:t>e</a:t>
            </a:r>
            <a:r>
              <a:rPr sz="2000" i="1" spc="5" dirty="0">
                <a:latin typeface="Georgia"/>
                <a:cs typeface="Georgia"/>
              </a:rPr>
              <a:t> </a:t>
            </a:r>
            <a:r>
              <a:rPr sz="2000" i="1" spc="-5" dirty="0">
                <a:latin typeface="Georgia"/>
                <a:cs typeface="Georgia"/>
              </a:rPr>
              <a:t>o</a:t>
            </a:r>
            <a:r>
              <a:rPr sz="2000" i="1" dirty="0">
                <a:latin typeface="Georgia"/>
                <a:cs typeface="Georgia"/>
              </a:rPr>
              <a:t>p</a:t>
            </a:r>
            <a:r>
              <a:rPr sz="2000" i="1" spc="-5" dirty="0">
                <a:latin typeface="Georgia"/>
                <a:cs typeface="Georgia"/>
              </a:rPr>
              <a:t>p</a:t>
            </a:r>
            <a:r>
              <a:rPr sz="2000" i="1" dirty="0">
                <a:latin typeface="Georgia"/>
                <a:cs typeface="Georgia"/>
              </a:rPr>
              <a:t>o</a:t>
            </a:r>
            <a:r>
              <a:rPr sz="2000" i="1" spc="-5" dirty="0">
                <a:latin typeface="Georgia"/>
                <a:cs typeface="Georgia"/>
              </a:rPr>
              <a:t>rtunit</a:t>
            </a:r>
            <a:r>
              <a:rPr sz="2000" i="1" spc="10" dirty="0">
                <a:latin typeface="Georgia"/>
                <a:cs typeface="Georgia"/>
              </a:rPr>
              <a:t>i</a:t>
            </a:r>
            <a:r>
              <a:rPr sz="2000" i="1" dirty="0">
                <a:latin typeface="Georgia"/>
                <a:cs typeface="Georgia"/>
              </a:rPr>
              <a:t>es</a:t>
            </a:r>
            <a:r>
              <a:rPr sz="2000" i="1" spc="-3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graduates</a:t>
            </a:r>
            <a:r>
              <a:rPr sz="2000" i="1" dirty="0" smtClean="0">
                <a:latin typeface="Georgia"/>
                <a:cs typeface="Georgia"/>
              </a:rPr>
              <a:t>.</a:t>
            </a:r>
            <a:r>
              <a:rPr sz="2000" i="1" spc="-15" dirty="0" smtClean="0">
                <a:latin typeface="Georgia"/>
                <a:cs typeface="Georgia"/>
              </a:rPr>
              <a:t> </a:t>
            </a:r>
            <a:r>
              <a:rPr sz="2000" i="1" dirty="0">
                <a:latin typeface="Georgia"/>
                <a:cs typeface="Georgia"/>
              </a:rPr>
              <a:t>Some</a:t>
            </a:r>
            <a:r>
              <a:rPr sz="2000" i="1" spc="-15" dirty="0">
                <a:latin typeface="Georgia"/>
                <a:cs typeface="Georgia"/>
              </a:rPr>
              <a:t> </a:t>
            </a:r>
            <a:r>
              <a:rPr sz="2000" i="1" spc="-5" dirty="0">
                <a:latin typeface="Georgia"/>
                <a:cs typeface="Georgia"/>
              </a:rPr>
              <a:t>t</a:t>
            </a:r>
            <a:r>
              <a:rPr sz="2000" i="1" spc="-10" dirty="0">
                <a:latin typeface="Georgia"/>
                <a:cs typeface="Georgia"/>
              </a:rPr>
              <a:t>y</a:t>
            </a:r>
            <a:r>
              <a:rPr sz="2000" i="1" spc="-5" dirty="0">
                <a:latin typeface="Georgia"/>
                <a:cs typeface="Georgia"/>
              </a:rPr>
              <a:t>pe</a:t>
            </a:r>
            <a:r>
              <a:rPr sz="2000" i="1" dirty="0">
                <a:latin typeface="Georgia"/>
                <a:cs typeface="Georgia"/>
              </a:rPr>
              <a:t>s </a:t>
            </a:r>
            <a:r>
              <a:rPr sz="2000" i="1" spc="-5" dirty="0">
                <a:latin typeface="Georgia"/>
                <a:cs typeface="Georgia"/>
              </a:rPr>
              <a:t>of </a:t>
            </a:r>
            <a:r>
              <a:rPr sz="2000" i="1" dirty="0">
                <a:latin typeface="Georgia"/>
                <a:cs typeface="Georgia"/>
              </a:rPr>
              <a:t>em</a:t>
            </a:r>
            <a:r>
              <a:rPr sz="2000" i="1" spc="5" dirty="0">
                <a:latin typeface="Georgia"/>
                <a:cs typeface="Georgia"/>
              </a:rPr>
              <a:t>p</a:t>
            </a:r>
            <a:r>
              <a:rPr sz="2000" i="1" spc="-5" dirty="0">
                <a:latin typeface="Georgia"/>
                <a:cs typeface="Georgia"/>
              </a:rPr>
              <a:t>l</a:t>
            </a:r>
            <a:r>
              <a:rPr sz="2000" i="1" spc="5" dirty="0">
                <a:latin typeface="Georgia"/>
                <a:cs typeface="Georgia"/>
              </a:rPr>
              <a:t>o</a:t>
            </a:r>
            <a:r>
              <a:rPr sz="2000" i="1" spc="-10" dirty="0">
                <a:latin typeface="Georgia"/>
                <a:cs typeface="Georgia"/>
              </a:rPr>
              <a:t>y</a:t>
            </a:r>
            <a:r>
              <a:rPr sz="2000" i="1" spc="-5" dirty="0">
                <a:latin typeface="Georgia"/>
                <a:cs typeface="Georgia"/>
              </a:rPr>
              <a:t>me</a:t>
            </a:r>
            <a:r>
              <a:rPr sz="2000" i="1" spc="5" dirty="0">
                <a:latin typeface="Georgia"/>
                <a:cs typeface="Georgia"/>
              </a:rPr>
              <a:t>n</a:t>
            </a:r>
            <a:r>
              <a:rPr sz="2000" i="1" dirty="0">
                <a:latin typeface="Georgia"/>
                <a:cs typeface="Georgia"/>
              </a:rPr>
              <a:t>t</a:t>
            </a:r>
            <a:r>
              <a:rPr sz="2000" i="1" spc="-40" dirty="0">
                <a:latin typeface="Georgia"/>
                <a:cs typeface="Georgia"/>
              </a:rPr>
              <a:t> </a:t>
            </a:r>
            <a:r>
              <a:rPr sz="2000" i="1" spc="-5" dirty="0">
                <a:latin typeface="Georgia"/>
                <a:cs typeface="Georgia"/>
              </a:rPr>
              <a:t>si</a:t>
            </a:r>
            <a:r>
              <a:rPr sz="2000" i="1" dirty="0">
                <a:latin typeface="Georgia"/>
                <a:cs typeface="Georgia"/>
              </a:rPr>
              <a:t>m</a:t>
            </a:r>
            <a:r>
              <a:rPr sz="2000" i="1" spc="-5" dirty="0">
                <a:latin typeface="Georgia"/>
                <a:cs typeface="Georgia"/>
              </a:rPr>
              <a:t>p</a:t>
            </a:r>
            <a:r>
              <a:rPr sz="2000" i="1" spc="5" dirty="0">
                <a:latin typeface="Georgia"/>
                <a:cs typeface="Georgia"/>
              </a:rPr>
              <a:t>l</a:t>
            </a:r>
            <a:r>
              <a:rPr sz="2000" i="1" dirty="0">
                <a:latin typeface="Georgia"/>
                <a:cs typeface="Georgia"/>
              </a:rPr>
              <a:t>y </a:t>
            </a:r>
            <a:r>
              <a:rPr sz="2000" i="1" spc="-5" dirty="0">
                <a:latin typeface="Georgia"/>
                <a:cs typeface="Georgia"/>
              </a:rPr>
              <a:t>re</a:t>
            </a:r>
            <a:r>
              <a:rPr sz="2000" i="1" spc="5" dirty="0">
                <a:latin typeface="Georgia"/>
                <a:cs typeface="Georgia"/>
              </a:rPr>
              <a:t>q</a:t>
            </a:r>
            <a:r>
              <a:rPr sz="2000" i="1" spc="-5" dirty="0">
                <a:latin typeface="Georgia"/>
                <a:cs typeface="Georgia"/>
              </a:rPr>
              <a:t>uir</a:t>
            </a:r>
            <a:r>
              <a:rPr sz="2000" i="1" dirty="0">
                <a:latin typeface="Georgia"/>
                <a:cs typeface="Georgia"/>
              </a:rPr>
              <a:t>e</a:t>
            </a:r>
            <a:r>
              <a:rPr sz="2000" i="1" spc="-10" dirty="0">
                <a:latin typeface="Georgia"/>
                <a:cs typeface="Georgia"/>
              </a:rPr>
              <a:t> </a:t>
            </a:r>
            <a:r>
              <a:rPr sz="2000" i="1" dirty="0">
                <a:latin typeface="Georgia"/>
                <a:cs typeface="Georgia"/>
              </a:rPr>
              <a:t>a co</a:t>
            </a:r>
            <a:r>
              <a:rPr sz="2000" i="1" spc="-5" dirty="0">
                <a:latin typeface="Georgia"/>
                <a:cs typeface="Georgia"/>
              </a:rPr>
              <a:t>l</a:t>
            </a:r>
            <a:r>
              <a:rPr sz="2000" i="1" spc="5" dirty="0">
                <a:latin typeface="Georgia"/>
                <a:cs typeface="Georgia"/>
              </a:rPr>
              <a:t>l</a:t>
            </a:r>
            <a:r>
              <a:rPr sz="2000" i="1" dirty="0">
                <a:latin typeface="Georgia"/>
                <a:cs typeface="Georgia"/>
              </a:rPr>
              <a:t>ege</a:t>
            </a:r>
            <a:r>
              <a:rPr sz="2000" i="1" spc="-20"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25" dirty="0">
                <a:latin typeface="Georgia"/>
                <a:cs typeface="Georgia"/>
              </a:rPr>
              <a:t> </a:t>
            </a:r>
            <a:r>
              <a:rPr sz="2000" i="1" dirty="0">
                <a:latin typeface="Georgia"/>
                <a:cs typeface="Georgia"/>
              </a:rPr>
              <a:t>even</a:t>
            </a:r>
            <a:r>
              <a:rPr sz="2000" i="1" spc="-35" dirty="0">
                <a:latin typeface="Georgia"/>
                <a:cs typeface="Georgia"/>
              </a:rPr>
              <a:t> </a:t>
            </a:r>
            <a:r>
              <a:rPr sz="2000" i="1" spc="-5" dirty="0">
                <a:latin typeface="Georgia"/>
                <a:cs typeface="Georgia"/>
              </a:rPr>
              <a:t>i</a:t>
            </a:r>
            <a:r>
              <a:rPr sz="2000" i="1" dirty="0">
                <a:latin typeface="Georgia"/>
                <a:cs typeface="Georgia"/>
              </a:rPr>
              <a:t>f</a:t>
            </a:r>
            <a:r>
              <a:rPr sz="2000" i="1" spc="10" dirty="0">
                <a:latin typeface="Georgia"/>
                <a:cs typeface="Georgia"/>
              </a:rPr>
              <a:t> </a:t>
            </a:r>
            <a:r>
              <a:rPr sz="2000" i="1" spc="-5" dirty="0">
                <a:latin typeface="Georgia"/>
                <a:cs typeface="Georgia"/>
              </a:rPr>
              <a:t>th</a:t>
            </a:r>
            <a:r>
              <a:rPr sz="2000" i="1" dirty="0">
                <a:latin typeface="Georgia"/>
                <a:cs typeface="Georgia"/>
              </a:rPr>
              <a:t>e j</a:t>
            </a:r>
            <a:r>
              <a:rPr sz="2000" i="1" spc="5" dirty="0">
                <a:latin typeface="Georgia"/>
                <a:cs typeface="Georgia"/>
              </a:rPr>
              <a:t>o</a:t>
            </a:r>
            <a:r>
              <a:rPr sz="2000" i="1" dirty="0">
                <a:latin typeface="Georgia"/>
                <a:cs typeface="Georgia"/>
              </a:rPr>
              <a:t>b </a:t>
            </a:r>
            <a:r>
              <a:rPr sz="2000" i="1" spc="-5" dirty="0">
                <a:latin typeface="Georgia"/>
                <a:cs typeface="Georgia"/>
              </a:rPr>
              <a:t>i</a:t>
            </a:r>
            <a:r>
              <a:rPr sz="2000" i="1" dirty="0">
                <a:latin typeface="Georgia"/>
                <a:cs typeface="Georgia"/>
              </a:rPr>
              <a:t>s </a:t>
            </a:r>
            <a:r>
              <a:rPr sz="2000" i="1" spc="-5" dirty="0">
                <a:latin typeface="Georgia"/>
                <a:cs typeface="Georgia"/>
              </a:rPr>
              <a:t>u</a:t>
            </a:r>
            <a:r>
              <a:rPr sz="2000" i="1" spc="5" dirty="0">
                <a:latin typeface="Georgia"/>
                <a:cs typeface="Georgia"/>
              </a:rPr>
              <a:t>n</a:t>
            </a:r>
            <a:r>
              <a:rPr sz="2000" i="1" spc="-5" dirty="0">
                <a:latin typeface="Georgia"/>
                <a:cs typeface="Georgia"/>
              </a:rPr>
              <a:t>re</a:t>
            </a:r>
            <a:r>
              <a:rPr sz="2000" i="1" spc="5" dirty="0">
                <a:latin typeface="Georgia"/>
                <a:cs typeface="Georgia"/>
              </a:rPr>
              <a:t>l</a:t>
            </a:r>
            <a:r>
              <a:rPr sz="2000" i="1" dirty="0">
                <a:latin typeface="Georgia"/>
                <a:cs typeface="Georgia"/>
              </a:rPr>
              <a:t>ated </a:t>
            </a:r>
            <a:r>
              <a:rPr sz="2000" i="1" spc="-5" dirty="0">
                <a:latin typeface="Georgia"/>
                <a:cs typeface="Georgia"/>
              </a:rPr>
              <a:t>t</a:t>
            </a:r>
            <a:r>
              <a:rPr sz="2000" i="1" dirty="0">
                <a:latin typeface="Georgia"/>
                <a:cs typeface="Georgia"/>
              </a:rPr>
              <a:t>o </a:t>
            </a:r>
            <a:r>
              <a:rPr sz="2000" i="1" spc="-5" dirty="0">
                <a:latin typeface="Georgia"/>
                <a:cs typeface="Georgia"/>
              </a:rPr>
              <a:t>th</a:t>
            </a:r>
            <a:r>
              <a:rPr sz="2000" i="1" dirty="0">
                <a:latin typeface="Georgia"/>
                <a:cs typeface="Georgia"/>
              </a:rPr>
              <a:t>e</a:t>
            </a:r>
            <a:r>
              <a:rPr sz="2000" i="1" spc="-10" dirty="0">
                <a:latin typeface="Georgia"/>
                <a:cs typeface="Georgia"/>
              </a:rPr>
              <a:t> </a:t>
            </a:r>
            <a:r>
              <a:rPr sz="2000" i="1" spc="-5" dirty="0">
                <a:latin typeface="Georgia"/>
                <a:cs typeface="Georgia"/>
              </a:rPr>
              <a:t>typ</a:t>
            </a:r>
            <a:r>
              <a:rPr sz="2000" i="1" dirty="0">
                <a:latin typeface="Georgia"/>
                <a:cs typeface="Georgia"/>
              </a:rPr>
              <a:t>e</a:t>
            </a:r>
            <a:r>
              <a:rPr sz="2000" i="1" spc="10" dirty="0">
                <a:latin typeface="Georgia"/>
                <a:cs typeface="Georgia"/>
              </a:rPr>
              <a:t> </a:t>
            </a:r>
            <a:r>
              <a:rPr sz="2000" i="1" spc="-5" dirty="0">
                <a:latin typeface="Georgia"/>
                <a:cs typeface="Georgia"/>
              </a:rPr>
              <a:t>o</a:t>
            </a:r>
            <a:r>
              <a:rPr sz="2000" i="1" dirty="0">
                <a:latin typeface="Georgia"/>
                <a:cs typeface="Georgia"/>
              </a:rPr>
              <a:t>f </a:t>
            </a:r>
            <a:r>
              <a:rPr sz="2000" i="1" spc="-5" dirty="0">
                <a:latin typeface="Georgia"/>
                <a:cs typeface="Georgia"/>
              </a:rPr>
              <a:t>de</a:t>
            </a:r>
            <a:r>
              <a:rPr sz="2000" i="1" spc="5" dirty="0">
                <a:latin typeface="Georgia"/>
                <a:cs typeface="Georgia"/>
              </a:rPr>
              <a:t>g</a:t>
            </a:r>
            <a:r>
              <a:rPr sz="2000" i="1" spc="-5" dirty="0">
                <a:latin typeface="Georgia"/>
                <a:cs typeface="Georgia"/>
              </a:rPr>
              <a:t>re</a:t>
            </a:r>
            <a:r>
              <a:rPr sz="2000" i="1" dirty="0">
                <a:latin typeface="Georgia"/>
                <a:cs typeface="Georgia"/>
              </a:rPr>
              <a:t>e</a:t>
            </a:r>
            <a:r>
              <a:rPr sz="2000" i="1" spc="-20" dirty="0">
                <a:latin typeface="Georgia"/>
                <a:cs typeface="Georgia"/>
              </a:rPr>
              <a:t> </a:t>
            </a:r>
            <a:r>
              <a:rPr sz="2000" i="1" dirty="0">
                <a:latin typeface="Georgia"/>
                <a:cs typeface="Georgia"/>
              </a:rPr>
              <a:t>an</a:t>
            </a:r>
            <a:r>
              <a:rPr sz="2000" i="1" spc="5" dirty="0">
                <a:latin typeface="Georgia"/>
                <a:cs typeface="Georgia"/>
              </a:rPr>
              <a:t> </a:t>
            </a:r>
            <a:r>
              <a:rPr sz="2000" i="1" dirty="0">
                <a:latin typeface="Georgia"/>
                <a:cs typeface="Georgia"/>
              </a:rPr>
              <a:t>emp</a:t>
            </a:r>
            <a:r>
              <a:rPr sz="2000" i="1" spc="-5" dirty="0">
                <a:latin typeface="Georgia"/>
                <a:cs typeface="Georgia"/>
              </a:rPr>
              <a:t>l</a:t>
            </a:r>
            <a:r>
              <a:rPr sz="2000" i="1" spc="5" dirty="0">
                <a:latin typeface="Georgia"/>
                <a:cs typeface="Georgia"/>
              </a:rPr>
              <a:t>o</a:t>
            </a:r>
            <a:r>
              <a:rPr sz="2000" i="1" spc="-10" dirty="0">
                <a:latin typeface="Georgia"/>
                <a:cs typeface="Georgia"/>
              </a:rPr>
              <a:t>y</a:t>
            </a:r>
            <a:r>
              <a:rPr sz="2000" i="1" dirty="0">
                <a:latin typeface="Georgia"/>
                <a:cs typeface="Georgia"/>
              </a:rPr>
              <a:t>ee</a:t>
            </a:r>
            <a:r>
              <a:rPr sz="2000" i="1" spc="-25" dirty="0">
                <a:latin typeface="Georgia"/>
                <a:cs typeface="Georgia"/>
              </a:rPr>
              <a:t> </a:t>
            </a:r>
            <a:r>
              <a:rPr sz="2000" i="1" dirty="0">
                <a:latin typeface="Georgia"/>
                <a:cs typeface="Georgia"/>
              </a:rPr>
              <a:t>hol</a:t>
            </a:r>
            <a:r>
              <a:rPr sz="2000" i="1" spc="-5" dirty="0">
                <a:latin typeface="Georgia"/>
                <a:cs typeface="Georgia"/>
              </a:rPr>
              <a:t>ds</a:t>
            </a:r>
            <a:r>
              <a:rPr sz="2000" i="1" dirty="0" smtClean="0">
                <a:latin typeface="Georgia"/>
                <a:cs typeface="Georgia"/>
              </a:rPr>
              <a:t>.</a:t>
            </a:r>
            <a:r>
              <a:rPr sz="2000" i="1" spc="-5" dirty="0" smtClean="0">
                <a:latin typeface="Georgia"/>
                <a:cs typeface="Georgia"/>
              </a:rPr>
              <a:t> </a:t>
            </a:r>
            <a:r>
              <a:rPr sz="2000" i="1" spc="-5" dirty="0">
                <a:latin typeface="Georgia"/>
                <a:cs typeface="Georgia"/>
              </a:rPr>
              <a:t>Fo</a:t>
            </a:r>
            <a:r>
              <a:rPr sz="2000" i="1" dirty="0">
                <a:latin typeface="Georgia"/>
                <a:cs typeface="Georgia"/>
              </a:rPr>
              <a:t>r exam</a:t>
            </a:r>
            <a:r>
              <a:rPr sz="2000" i="1" spc="-5" dirty="0">
                <a:latin typeface="Georgia"/>
                <a:cs typeface="Georgia"/>
              </a:rPr>
              <a:t>p</a:t>
            </a:r>
            <a:r>
              <a:rPr sz="2000" i="1" spc="5" dirty="0">
                <a:latin typeface="Georgia"/>
                <a:cs typeface="Georgia"/>
              </a:rPr>
              <a:t>l</a:t>
            </a:r>
            <a:r>
              <a:rPr sz="2000" i="1" dirty="0">
                <a:latin typeface="Georgia"/>
                <a:cs typeface="Georgia"/>
              </a:rPr>
              <a:t>e,</a:t>
            </a:r>
            <a:r>
              <a:rPr sz="2000" i="1" spc="-40" dirty="0">
                <a:latin typeface="Georgia"/>
                <a:cs typeface="Georgia"/>
              </a:rPr>
              <a:t> </a:t>
            </a:r>
            <a:r>
              <a:rPr lang="en-US" sz="2000" i="1" spc="-5" dirty="0" smtClean="0">
                <a:latin typeface="Georgia"/>
                <a:cs typeface="Georgia"/>
              </a:rPr>
              <a:t>a friend </a:t>
            </a:r>
            <a:r>
              <a:rPr sz="2000" i="1" spc="-5" dirty="0" smtClean="0">
                <a:latin typeface="Georgia"/>
                <a:cs typeface="Georgia"/>
              </a:rPr>
              <a:t>rec</a:t>
            </a:r>
            <a:r>
              <a:rPr sz="2000" i="1" spc="5" dirty="0" smtClean="0">
                <a:latin typeface="Georgia"/>
                <a:cs typeface="Georgia"/>
              </a:rPr>
              <a:t>e</a:t>
            </a:r>
            <a:r>
              <a:rPr sz="2000" i="1" dirty="0" smtClean="0">
                <a:latin typeface="Georgia"/>
                <a:cs typeface="Georgia"/>
              </a:rPr>
              <a:t>nt</a:t>
            </a:r>
            <a:r>
              <a:rPr sz="2000" i="1" spc="-5" dirty="0" smtClean="0">
                <a:latin typeface="Georgia"/>
                <a:cs typeface="Georgia"/>
              </a:rPr>
              <a:t>l</a:t>
            </a:r>
            <a:r>
              <a:rPr sz="2000" i="1" dirty="0" smtClean="0">
                <a:latin typeface="Georgia"/>
                <a:cs typeface="Georgia"/>
              </a:rPr>
              <a:t>y</a:t>
            </a:r>
            <a:r>
              <a:rPr sz="2000" i="1" spc="-30" dirty="0" smtClean="0">
                <a:latin typeface="Georgia"/>
                <a:cs typeface="Georgia"/>
              </a:rPr>
              <a:t> </a:t>
            </a:r>
            <a:r>
              <a:rPr sz="2000" i="1" dirty="0">
                <a:latin typeface="Georgia"/>
                <a:cs typeface="Georgia"/>
              </a:rPr>
              <a:t>a</a:t>
            </a:r>
            <a:r>
              <a:rPr sz="2000" i="1" spc="5" dirty="0">
                <a:latin typeface="Georgia"/>
                <a:cs typeface="Georgia"/>
              </a:rPr>
              <a:t>p</a:t>
            </a:r>
            <a:r>
              <a:rPr sz="2000" i="1" spc="-5" dirty="0">
                <a:latin typeface="Georgia"/>
                <a:cs typeface="Georgia"/>
              </a:rPr>
              <a:t>p</a:t>
            </a:r>
            <a:r>
              <a:rPr sz="2000" i="1" spc="5" dirty="0">
                <a:latin typeface="Georgia"/>
                <a:cs typeface="Georgia"/>
              </a:rPr>
              <a:t>l</a:t>
            </a:r>
            <a:r>
              <a:rPr sz="2000" i="1" spc="-5" dirty="0">
                <a:latin typeface="Georgia"/>
                <a:cs typeface="Georgia"/>
              </a:rPr>
              <a:t>i</a:t>
            </a:r>
            <a:r>
              <a:rPr sz="2000" i="1" dirty="0">
                <a:latin typeface="Georgia"/>
                <a:cs typeface="Georgia"/>
              </a:rPr>
              <a:t>ed</a:t>
            </a:r>
            <a:r>
              <a:rPr sz="2000" i="1" spc="-2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a j</a:t>
            </a:r>
            <a:r>
              <a:rPr sz="2000" i="1" spc="5" dirty="0">
                <a:latin typeface="Georgia"/>
                <a:cs typeface="Georgia"/>
              </a:rPr>
              <a:t>o</a:t>
            </a:r>
            <a:r>
              <a:rPr sz="2000" i="1" dirty="0">
                <a:latin typeface="Georgia"/>
                <a:cs typeface="Georgia"/>
              </a:rPr>
              <a:t>b </a:t>
            </a:r>
            <a:r>
              <a:rPr sz="2000" i="1" spc="-5" dirty="0">
                <a:latin typeface="Georgia"/>
                <a:cs typeface="Georgia"/>
              </a:rPr>
              <a:t>i</a:t>
            </a:r>
            <a:r>
              <a:rPr sz="2000" i="1" dirty="0">
                <a:latin typeface="Georgia"/>
                <a:cs typeface="Georgia"/>
              </a:rPr>
              <a:t>n</a:t>
            </a:r>
            <a:r>
              <a:rPr sz="2000" i="1" spc="-5" dirty="0">
                <a:latin typeface="Georgia"/>
                <a:cs typeface="Georgia"/>
              </a:rPr>
              <a:t> sa</a:t>
            </a:r>
            <a:r>
              <a:rPr sz="2000" i="1" spc="5" dirty="0">
                <a:latin typeface="Georgia"/>
                <a:cs typeface="Georgia"/>
              </a:rPr>
              <a:t>l</a:t>
            </a:r>
            <a:r>
              <a:rPr sz="2000" i="1" dirty="0">
                <a:latin typeface="Georgia"/>
                <a:cs typeface="Georgia"/>
              </a:rPr>
              <a:t>es. </a:t>
            </a:r>
            <a:r>
              <a:rPr sz="2000" i="1" dirty="0" smtClean="0">
                <a:latin typeface="Georgia"/>
                <a:cs typeface="Georgia"/>
              </a:rPr>
              <a:t>He</a:t>
            </a:r>
            <a:r>
              <a:rPr sz="2000" i="1" spc="-15" dirty="0" smtClean="0">
                <a:latin typeface="Georgia"/>
                <a:cs typeface="Georgia"/>
              </a:rPr>
              <a:t> </a:t>
            </a:r>
            <a:r>
              <a:rPr sz="2000" i="1" dirty="0">
                <a:latin typeface="Georgia"/>
                <a:cs typeface="Georgia"/>
              </a:rPr>
              <a:t>has</a:t>
            </a:r>
            <a:r>
              <a:rPr sz="2000" i="1" spc="-5" dirty="0">
                <a:latin typeface="Georgia"/>
                <a:cs typeface="Georgia"/>
              </a:rPr>
              <a:t> </a:t>
            </a:r>
            <a:r>
              <a:rPr sz="2000" i="1" dirty="0">
                <a:latin typeface="Georgia"/>
                <a:cs typeface="Georgia"/>
              </a:rPr>
              <a:t>been</a:t>
            </a:r>
            <a:r>
              <a:rPr sz="2000" i="1" spc="-15" dirty="0">
                <a:latin typeface="Georgia"/>
                <a:cs typeface="Georgia"/>
              </a:rPr>
              <a:t> </a:t>
            </a:r>
            <a:r>
              <a:rPr sz="2000" i="1" spc="-5" dirty="0">
                <a:latin typeface="Georgia"/>
                <a:cs typeface="Georgia"/>
              </a:rPr>
              <a:t>worki</a:t>
            </a:r>
            <a:r>
              <a:rPr sz="2000" i="1" spc="5" dirty="0">
                <a:latin typeface="Georgia"/>
                <a:cs typeface="Georgia"/>
              </a:rPr>
              <a:t>n</a:t>
            </a:r>
            <a:r>
              <a:rPr sz="2000" i="1" dirty="0">
                <a:latin typeface="Georgia"/>
                <a:cs typeface="Georgia"/>
              </a:rPr>
              <a:t>g</a:t>
            </a:r>
            <a:r>
              <a:rPr sz="2000" i="1" spc="-15" dirty="0">
                <a:latin typeface="Georgia"/>
                <a:cs typeface="Georgia"/>
              </a:rPr>
              <a:t> </a:t>
            </a:r>
            <a:r>
              <a:rPr sz="2000" i="1" spc="-5" dirty="0">
                <a:latin typeface="Georgia"/>
                <a:cs typeface="Georgia"/>
              </a:rPr>
              <a:t>i</a:t>
            </a:r>
            <a:r>
              <a:rPr sz="2000" i="1" dirty="0">
                <a:latin typeface="Georgia"/>
                <a:cs typeface="Georgia"/>
              </a:rPr>
              <a:t>n</a:t>
            </a:r>
            <a:r>
              <a:rPr sz="2000" i="1" spc="-5" dirty="0">
                <a:latin typeface="Georgia"/>
                <a:cs typeface="Georgia"/>
              </a:rPr>
              <a:t> sa</a:t>
            </a:r>
            <a:r>
              <a:rPr sz="2000" i="1" spc="5" dirty="0">
                <a:latin typeface="Georgia"/>
                <a:cs typeface="Georgia"/>
              </a:rPr>
              <a:t>l</a:t>
            </a:r>
            <a:r>
              <a:rPr sz="2000" i="1" dirty="0">
                <a:latin typeface="Georgia"/>
                <a:cs typeface="Georgia"/>
              </a:rPr>
              <a:t>es for</a:t>
            </a:r>
            <a:r>
              <a:rPr sz="2000" i="1" spc="-5" dirty="0">
                <a:latin typeface="Georgia"/>
                <a:cs typeface="Georgia"/>
              </a:rPr>
              <a:t> o</a:t>
            </a:r>
            <a:r>
              <a:rPr sz="2000" i="1" dirty="0">
                <a:latin typeface="Georgia"/>
                <a:cs typeface="Georgia"/>
              </a:rPr>
              <a:t>ver </a:t>
            </a:r>
            <a:r>
              <a:rPr sz="2000" i="1" spc="-5" dirty="0">
                <a:latin typeface="Georgia"/>
                <a:cs typeface="Georgia"/>
              </a:rPr>
              <a:t>te</a:t>
            </a:r>
            <a:r>
              <a:rPr sz="2000" i="1" dirty="0">
                <a:latin typeface="Georgia"/>
                <a:cs typeface="Georgia"/>
              </a:rPr>
              <a:t>n</a:t>
            </a:r>
            <a:r>
              <a:rPr sz="2000" i="1" spc="-20" dirty="0">
                <a:latin typeface="Georgia"/>
                <a:cs typeface="Georgia"/>
              </a:rPr>
              <a:t> </a:t>
            </a:r>
            <a:r>
              <a:rPr sz="2000" i="1" spc="-10" dirty="0">
                <a:latin typeface="Georgia"/>
                <a:cs typeface="Georgia"/>
              </a:rPr>
              <a:t>y</a:t>
            </a:r>
            <a:r>
              <a:rPr sz="2000" i="1" dirty="0">
                <a:latin typeface="Georgia"/>
                <a:cs typeface="Georgia"/>
              </a:rPr>
              <a:t>ears and has</a:t>
            </a:r>
            <a:r>
              <a:rPr sz="2000" i="1" spc="-5" dirty="0">
                <a:latin typeface="Georgia"/>
                <a:cs typeface="Georgia"/>
              </a:rPr>
              <a:t> ver</a:t>
            </a:r>
            <a:r>
              <a:rPr sz="2000" i="1" dirty="0">
                <a:latin typeface="Georgia"/>
                <a:cs typeface="Georgia"/>
              </a:rPr>
              <a:t>y</a:t>
            </a:r>
            <a:r>
              <a:rPr sz="2000" i="1" spc="-10" dirty="0">
                <a:latin typeface="Georgia"/>
                <a:cs typeface="Georgia"/>
              </a:rPr>
              <a:t> </a:t>
            </a:r>
            <a:r>
              <a:rPr sz="2000" i="1" spc="-5" dirty="0">
                <a:latin typeface="Georgia"/>
                <a:cs typeface="Georgia"/>
              </a:rPr>
              <a:t>succ</a:t>
            </a:r>
            <a:r>
              <a:rPr sz="2000" i="1" spc="5" dirty="0">
                <a:latin typeface="Georgia"/>
                <a:cs typeface="Georgia"/>
              </a:rPr>
              <a:t>e</a:t>
            </a:r>
            <a:r>
              <a:rPr sz="2000" i="1" spc="-5" dirty="0">
                <a:latin typeface="Georgia"/>
                <a:cs typeface="Georgia"/>
              </a:rPr>
              <a:t>ssfu</a:t>
            </a:r>
            <a:r>
              <a:rPr sz="2000" i="1" dirty="0">
                <a:latin typeface="Georgia"/>
                <a:cs typeface="Georgia"/>
              </a:rPr>
              <a:t>l</a:t>
            </a:r>
            <a:r>
              <a:rPr sz="2000" i="1" spc="-10" dirty="0">
                <a:latin typeface="Georgia"/>
                <a:cs typeface="Georgia"/>
              </a:rPr>
              <a:t> </a:t>
            </a:r>
            <a:r>
              <a:rPr sz="2000" i="1" dirty="0">
                <a:latin typeface="Georgia"/>
                <a:cs typeface="Georgia"/>
              </a:rPr>
              <a:t>num</a:t>
            </a:r>
            <a:r>
              <a:rPr sz="2000" i="1" spc="-10" dirty="0">
                <a:latin typeface="Georgia"/>
                <a:cs typeface="Georgia"/>
              </a:rPr>
              <a:t>b</a:t>
            </a:r>
            <a:r>
              <a:rPr sz="2000" i="1" dirty="0">
                <a:latin typeface="Georgia"/>
                <a:cs typeface="Georgia"/>
              </a:rPr>
              <a:t>ers</a:t>
            </a:r>
            <a:r>
              <a:rPr sz="2000" i="1" spc="-15" dirty="0">
                <a:latin typeface="Georgia"/>
                <a:cs typeface="Georgia"/>
              </a:rPr>
              <a:t> </a:t>
            </a:r>
            <a:r>
              <a:rPr sz="2000" i="1" dirty="0">
                <a:latin typeface="Georgia"/>
                <a:cs typeface="Georgia"/>
              </a:rPr>
              <a:t>as a</a:t>
            </a:r>
            <a:r>
              <a:rPr sz="2000" i="1" spc="10" dirty="0">
                <a:latin typeface="Georgia"/>
                <a:cs typeface="Georgia"/>
              </a:rPr>
              <a:t> </a:t>
            </a:r>
            <a:r>
              <a:rPr sz="2000" i="1" spc="-5" dirty="0">
                <a:latin typeface="Georgia"/>
                <a:cs typeface="Georgia"/>
              </a:rPr>
              <a:t>sa</a:t>
            </a:r>
            <a:r>
              <a:rPr sz="2000" i="1" spc="5" dirty="0">
                <a:latin typeface="Georgia"/>
                <a:cs typeface="Georgia"/>
              </a:rPr>
              <a:t>l</a:t>
            </a:r>
            <a:r>
              <a:rPr sz="2000" i="1" dirty="0">
                <a:latin typeface="Georgia"/>
                <a:cs typeface="Georgia"/>
              </a:rPr>
              <a:t>esperson</a:t>
            </a:r>
            <a:r>
              <a:rPr sz="2000" i="1" dirty="0" smtClean="0">
                <a:latin typeface="Georgia"/>
                <a:cs typeface="Georgia"/>
              </a:rPr>
              <a:t>.</a:t>
            </a:r>
            <a:r>
              <a:rPr sz="2000" i="1" spc="-40" dirty="0" smtClean="0">
                <a:latin typeface="Georgia"/>
                <a:cs typeface="Georgia"/>
              </a:rPr>
              <a:t> </a:t>
            </a:r>
            <a:r>
              <a:rPr sz="2000" i="1" dirty="0">
                <a:latin typeface="Georgia"/>
                <a:cs typeface="Georgia"/>
              </a:rPr>
              <a:t>The company</a:t>
            </a:r>
            <a:r>
              <a:rPr sz="2000" i="1" spc="-35" dirty="0">
                <a:latin typeface="Georgia"/>
                <a:cs typeface="Georgia"/>
              </a:rPr>
              <a:t> </a:t>
            </a:r>
            <a:r>
              <a:rPr sz="2000" i="1" spc="-5" dirty="0">
                <a:latin typeface="Georgia"/>
                <a:cs typeface="Georgia"/>
              </a:rPr>
              <a:t>tha</a:t>
            </a:r>
            <a:r>
              <a:rPr sz="2000" i="1" dirty="0">
                <a:latin typeface="Georgia"/>
                <a:cs typeface="Georgia"/>
              </a:rPr>
              <a:t>t</a:t>
            </a:r>
            <a:r>
              <a:rPr sz="2000" i="1" spc="10" dirty="0">
                <a:latin typeface="Georgia"/>
                <a:cs typeface="Georgia"/>
              </a:rPr>
              <a:t> </a:t>
            </a:r>
            <a:r>
              <a:rPr sz="2000" i="1" spc="-5" dirty="0">
                <a:latin typeface="Georgia"/>
                <a:cs typeface="Georgia"/>
              </a:rPr>
              <a:t>wa</a:t>
            </a:r>
            <a:r>
              <a:rPr sz="2000" i="1" dirty="0">
                <a:latin typeface="Georgia"/>
                <a:cs typeface="Georgia"/>
              </a:rPr>
              <a:t>s h</a:t>
            </a:r>
            <a:r>
              <a:rPr sz="2000" i="1" spc="5" dirty="0">
                <a:latin typeface="Georgia"/>
                <a:cs typeface="Georgia"/>
              </a:rPr>
              <a:t>i</a:t>
            </a:r>
            <a:r>
              <a:rPr sz="2000" i="1" spc="-5" dirty="0">
                <a:latin typeface="Georgia"/>
                <a:cs typeface="Georgia"/>
              </a:rPr>
              <a:t>ri</a:t>
            </a:r>
            <a:r>
              <a:rPr sz="2000" i="1" spc="5" dirty="0">
                <a:latin typeface="Georgia"/>
                <a:cs typeface="Georgia"/>
              </a:rPr>
              <a:t>n</a:t>
            </a:r>
            <a:r>
              <a:rPr sz="2000" i="1" dirty="0">
                <a:latin typeface="Georgia"/>
                <a:cs typeface="Georgia"/>
              </a:rPr>
              <a:t>g</a:t>
            </a:r>
            <a:r>
              <a:rPr sz="2000" i="1" spc="-15" dirty="0">
                <a:latin typeface="Georgia"/>
                <a:cs typeface="Georgia"/>
              </a:rPr>
              <a:t> </a:t>
            </a:r>
            <a:r>
              <a:rPr sz="2000" i="1" spc="-5" dirty="0">
                <a:latin typeface="Georgia"/>
                <a:cs typeface="Georgia"/>
              </a:rPr>
              <a:t>though</a:t>
            </a:r>
            <a:r>
              <a:rPr sz="2000" i="1" dirty="0">
                <a:latin typeface="Georgia"/>
                <a:cs typeface="Georgia"/>
              </a:rPr>
              <a:t>t</a:t>
            </a:r>
            <a:r>
              <a:rPr sz="2000" i="1" spc="5" dirty="0">
                <a:latin typeface="Georgia"/>
                <a:cs typeface="Georgia"/>
              </a:rPr>
              <a:t> </a:t>
            </a:r>
            <a:r>
              <a:rPr sz="2000" i="1" dirty="0">
                <a:latin typeface="Georgia"/>
                <a:cs typeface="Georgia"/>
              </a:rPr>
              <a:t>he</a:t>
            </a:r>
            <a:r>
              <a:rPr sz="2000" i="1" spc="-10" dirty="0">
                <a:latin typeface="Georgia"/>
                <a:cs typeface="Georgia"/>
              </a:rPr>
              <a:t> </a:t>
            </a:r>
            <a:r>
              <a:rPr sz="2000" i="1" spc="-5" dirty="0">
                <a:latin typeface="Georgia"/>
                <a:cs typeface="Georgia"/>
              </a:rPr>
              <a:t>wa</a:t>
            </a:r>
            <a:r>
              <a:rPr sz="2000" i="1" dirty="0">
                <a:latin typeface="Georgia"/>
                <a:cs typeface="Georgia"/>
              </a:rPr>
              <a:t>s a</a:t>
            </a:r>
            <a:r>
              <a:rPr sz="2000" i="1" spc="5" dirty="0">
                <a:latin typeface="Georgia"/>
                <a:cs typeface="Georgia"/>
              </a:rPr>
              <a:t> </a:t>
            </a:r>
            <a:r>
              <a:rPr sz="2000" i="1" dirty="0">
                <a:latin typeface="Georgia"/>
                <a:cs typeface="Georgia"/>
              </a:rPr>
              <a:t>good</a:t>
            </a:r>
            <a:r>
              <a:rPr sz="2000" i="1" spc="-5" dirty="0">
                <a:latin typeface="Georgia"/>
                <a:cs typeface="Georgia"/>
              </a:rPr>
              <a:t> </a:t>
            </a:r>
            <a:r>
              <a:rPr sz="2000" i="1" dirty="0">
                <a:latin typeface="Georgia"/>
                <a:cs typeface="Georgia"/>
              </a:rPr>
              <a:t>can</a:t>
            </a:r>
            <a:r>
              <a:rPr sz="2000" i="1" spc="-5" dirty="0">
                <a:latin typeface="Georgia"/>
                <a:cs typeface="Georgia"/>
              </a:rPr>
              <a:t>didate</a:t>
            </a:r>
            <a:r>
              <a:rPr sz="2000" i="1" dirty="0">
                <a:latin typeface="Georgia"/>
                <a:cs typeface="Georgia"/>
              </a:rPr>
              <a:t>,</a:t>
            </a:r>
            <a:r>
              <a:rPr sz="2000" i="1" spc="-20" dirty="0">
                <a:latin typeface="Georgia"/>
                <a:cs typeface="Georgia"/>
              </a:rPr>
              <a:t> </a:t>
            </a:r>
            <a:r>
              <a:rPr sz="2000" i="1" spc="-10" dirty="0">
                <a:latin typeface="Georgia"/>
                <a:cs typeface="Georgia"/>
              </a:rPr>
              <a:t>b</a:t>
            </a:r>
            <a:r>
              <a:rPr sz="2000" i="1" spc="-5" dirty="0">
                <a:latin typeface="Georgia"/>
                <a:cs typeface="Georgia"/>
              </a:rPr>
              <a:t>u</a:t>
            </a:r>
            <a:r>
              <a:rPr sz="2000" i="1" dirty="0">
                <a:latin typeface="Georgia"/>
                <a:cs typeface="Georgia"/>
              </a:rPr>
              <a:t>t</a:t>
            </a:r>
            <a:r>
              <a:rPr sz="2000" i="1" spc="5" dirty="0">
                <a:latin typeface="Georgia"/>
                <a:cs typeface="Georgia"/>
              </a:rPr>
              <a:t> </a:t>
            </a:r>
            <a:r>
              <a:rPr sz="2000" i="1" spc="-5" dirty="0">
                <a:latin typeface="Georgia"/>
                <a:cs typeface="Georgia"/>
              </a:rPr>
              <a:t>they woul</a:t>
            </a:r>
            <a:r>
              <a:rPr sz="2000" i="1" dirty="0">
                <a:latin typeface="Georgia"/>
                <a:cs typeface="Georgia"/>
              </a:rPr>
              <a:t>d</a:t>
            </a:r>
            <a:r>
              <a:rPr sz="2000" i="1" spc="-10" dirty="0">
                <a:latin typeface="Georgia"/>
                <a:cs typeface="Georgia"/>
              </a:rPr>
              <a:t> </a:t>
            </a:r>
            <a:r>
              <a:rPr sz="2000" i="1" dirty="0">
                <a:latin typeface="Georgia"/>
                <a:cs typeface="Georgia"/>
              </a:rPr>
              <a:t>n</a:t>
            </a:r>
            <a:r>
              <a:rPr sz="2000" i="1" spc="5" dirty="0">
                <a:latin typeface="Georgia"/>
                <a:cs typeface="Georgia"/>
              </a:rPr>
              <a:t>o</a:t>
            </a:r>
            <a:r>
              <a:rPr sz="2000" i="1" dirty="0">
                <a:latin typeface="Georgia"/>
                <a:cs typeface="Georgia"/>
              </a:rPr>
              <a:t>t hire</a:t>
            </a:r>
            <a:r>
              <a:rPr sz="2000" i="1" spc="-15" dirty="0">
                <a:latin typeface="Georgia"/>
                <a:cs typeface="Georgia"/>
              </a:rPr>
              <a:t> </a:t>
            </a:r>
            <a:r>
              <a:rPr sz="2000" i="1" dirty="0">
                <a:latin typeface="Georgia"/>
                <a:cs typeface="Georgia"/>
              </a:rPr>
              <a:t>him</a:t>
            </a:r>
            <a:r>
              <a:rPr sz="2000" i="1" spc="10" dirty="0">
                <a:latin typeface="Georgia"/>
                <a:cs typeface="Georgia"/>
              </a:rPr>
              <a:t> </a:t>
            </a:r>
            <a:r>
              <a:rPr sz="2000" i="1" spc="-5" dirty="0">
                <a:latin typeface="Georgia"/>
                <a:cs typeface="Georgia"/>
              </a:rPr>
              <a:t>si</a:t>
            </a:r>
            <a:r>
              <a:rPr sz="2000" i="1" dirty="0">
                <a:latin typeface="Georgia"/>
                <a:cs typeface="Georgia"/>
              </a:rPr>
              <a:t>m</a:t>
            </a:r>
            <a:r>
              <a:rPr sz="2000" i="1" spc="-5" dirty="0">
                <a:latin typeface="Georgia"/>
                <a:cs typeface="Georgia"/>
              </a:rPr>
              <a:t>p</a:t>
            </a:r>
            <a:r>
              <a:rPr sz="2000" i="1" spc="5" dirty="0">
                <a:latin typeface="Georgia"/>
                <a:cs typeface="Georgia"/>
              </a:rPr>
              <a:t>l</a:t>
            </a:r>
            <a:r>
              <a:rPr sz="2000" i="1" dirty="0">
                <a:latin typeface="Georgia"/>
                <a:cs typeface="Georgia"/>
              </a:rPr>
              <a:t>y </a:t>
            </a:r>
            <a:r>
              <a:rPr sz="2000" i="1" spc="-10" dirty="0">
                <a:latin typeface="Georgia"/>
                <a:cs typeface="Georgia"/>
              </a:rPr>
              <a:t>b</a:t>
            </a:r>
            <a:r>
              <a:rPr sz="2000" i="1" dirty="0">
                <a:latin typeface="Georgia"/>
                <a:cs typeface="Georgia"/>
              </a:rPr>
              <a:t>ec</a:t>
            </a:r>
            <a:r>
              <a:rPr sz="2000" i="1" spc="5" dirty="0">
                <a:latin typeface="Georgia"/>
                <a:cs typeface="Georgia"/>
              </a:rPr>
              <a:t>a</a:t>
            </a:r>
            <a:r>
              <a:rPr sz="2000" i="1" spc="-5" dirty="0">
                <a:latin typeface="Georgia"/>
                <a:cs typeface="Georgia"/>
              </a:rPr>
              <a:t>us</a:t>
            </a:r>
            <a:r>
              <a:rPr sz="2000" i="1" dirty="0">
                <a:latin typeface="Georgia"/>
                <a:cs typeface="Georgia"/>
              </a:rPr>
              <a:t>e</a:t>
            </a:r>
            <a:r>
              <a:rPr sz="2000" i="1" spc="-10" dirty="0">
                <a:latin typeface="Georgia"/>
                <a:cs typeface="Georgia"/>
              </a:rPr>
              <a:t> </a:t>
            </a:r>
            <a:r>
              <a:rPr sz="2000" i="1" dirty="0">
                <a:latin typeface="Georgia"/>
                <a:cs typeface="Georgia"/>
              </a:rPr>
              <a:t>he</a:t>
            </a:r>
            <a:r>
              <a:rPr sz="2000" i="1" spc="-15" dirty="0">
                <a:latin typeface="Georgia"/>
                <a:cs typeface="Georgia"/>
              </a:rPr>
              <a:t> </a:t>
            </a:r>
            <a:r>
              <a:rPr sz="2000" i="1" spc="-5" dirty="0">
                <a:latin typeface="Georgia"/>
                <a:cs typeface="Georgia"/>
              </a:rPr>
              <a:t>di</a:t>
            </a:r>
            <a:r>
              <a:rPr sz="2000" i="1" dirty="0">
                <a:latin typeface="Georgia"/>
                <a:cs typeface="Georgia"/>
              </a:rPr>
              <a:t>d n</a:t>
            </a:r>
            <a:r>
              <a:rPr sz="2000" i="1" spc="-5" dirty="0">
                <a:latin typeface="Georgia"/>
                <a:cs typeface="Georgia"/>
              </a:rPr>
              <a:t>o</a:t>
            </a:r>
            <a:r>
              <a:rPr sz="2000" i="1" dirty="0">
                <a:latin typeface="Georgia"/>
                <a:cs typeface="Georgia"/>
              </a:rPr>
              <a:t>t ho</a:t>
            </a:r>
            <a:r>
              <a:rPr sz="2000" i="1" spc="5" dirty="0">
                <a:latin typeface="Georgia"/>
                <a:cs typeface="Georgia"/>
              </a:rPr>
              <a:t>l</a:t>
            </a:r>
            <a:r>
              <a:rPr sz="2000" i="1" dirty="0">
                <a:latin typeface="Georgia"/>
                <a:cs typeface="Georgia"/>
              </a:rPr>
              <a:t>d a col</a:t>
            </a:r>
            <a:r>
              <a:rPr sz="2000" i="1" spc="-5" dirty="0">
                <a:latin typeface="Georgia"/>
                <a:cs typeface="Georgia"/>
              </a:rPr>
              <a:t>l</a:t>
            </a:r>
            <a:r>
              <a:rPr sz="2000" i="1" dirty="0">
                <a:latin typeface="Georgia"/>
                <a:cs typeface="Georgia"/>
              </a:rPr>
              <a:t>ege</a:t>
            </a:r>
            <a:r>
              <a:rPr sz="2000" i="1" spc="-25"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5" dirty="0">
                <a:latin typeface="Georgia"/>
                <a:cs typeface="Georgia"/>
              </a:rPr>
              <a:t> </a:t>
            </a:r>
            <a:r>
              <a:rPr lang="en-US" sz="2000" b="1" i="1" spc="-5" dirty="0" smtClean="0">
                <a:solidFill>
                  <a:srgbClr val="D16248"/>
                </a:solidFill>
                <a:latin typeface="Georgia"/>
                <a:cs typeface="Georgia"/>
              </a:rPr>
              <a:t>This </a:t>
            </a:r>
            <a:r>
              <a:rPr sz="2000" b="1" i="1" dirty="0" smtClean="0">
                <a:solidFill>
                  <a:srgbClr val="D16248"/>
                </a:solidFill>
                <a:latin typeface="Georgia"/>
                <a:cs typeface="Georgia"/>
              </a:rPr>
              <a:t>ex</a:t>
            </a:r>
            <a:r>
              <a:rPr sz="2000" b="1" i="1" spc="-10" dirty="0" smtClean="0">
                <a:solidFill>
                  <a:srgbClr val="D16248"/>
                </a:solidFill>
                <a:latin typeface="Georgia"/>
                <a:cs typeface="Georgia"/>
              </a:rPr>
              <a:t>a</a:t>
            </a:r>
            <a:r>
              <a:rPr sz="2000" b="1" i="1" dirty="0" smtClean="0">
                <a:solidFill>
                  <a:srgbClr val="D16248"/>
                </a:solidFill>
                <a:latin typeface="Georgia"/>
                <a:cs typeface="Georgia"/>
              </a:rPr>
              <a:t>mple</a:t>
            </a:r>
            <a:r>
              <a:rPr sz="2000" b="1" i="1" spc="-10" dirty="0" smtClean="0">
                <a:solidFill>
                  <a:srgbClr val="D16248"/>
                </a:solidFill>
                <a:latin typeface="Georgia"/>
                <a:cs typeface="Georgia"/>
              </a:rPr>
              <a:t> </a:t>
            </a:r>
            <a:r>
              <a:rPr sz="2000" b="1" i="1" dirty="0">
                <a:solidFill>
                  <a:srgbClr val="D16248"/>
                </a:solidFill>
                <a:latin typeface="Georgia"/>
                <a:cs typeface="Georgia"/>
              </a:rPr>
              <a:t>ill</a:t>
            </a:r>
            <a:r>
              <a:rPr sz="2000" b="1" i="1" spc="-10" dirty="0">
                <a:solidFill>
                  <a:srgbClr val="D16248"/>
                </a:solidFill>
                <a:latin typeface="Georgia"/>
                <a:cs typeface="Georgia"/>
              </a:rPr>
              <a:t>u</a:t>
            </a:r>
            <a:r>
              <a:rPr sz="2000" b="1" i="1" dirty="0">
                <a:solidFill>
                  <a:srgbClr val="D16248"/>
                </a:solidFill>
                <a:latin typeface="Georgia"/>
                <a:cs typeface="Georgia"/>
              </a:rPr>
              <a:t>strates</a:t>
            </a:r>
            <a:r>
              <a:rPr sz="2000" b="1" i="1" spc="10" dirty="0">
                <a:solidFill>
                  <a:srgbClr val="D16248"/>
                </a:solidFill>
                <a:latin typeface="Georgia"/>
                <a:cs typeface="Georgia"/>
              </a:rPr>
              <a:t> </a:t>
            </a:r>
            <a:r>
              <a:rPr sz="2000" b="1" i="1" dirty="0">
                <a:solidFill>
                  <a:srgbClr val="D16248"/>
                </a:solidFill>
                <a:latin typeface="Georgia"/>
                <a:cs typeface="Georgia"/>
              </a:rPr>
              <a:t>ju</a:t>
            </a:r>
            <a:r>
              <a:rPr sz="2000" b="1" i="1" spc="-10" dirty="0">
                <a:solidFill>
                  <a:srgbClr val="D16248"/>
                </a:solidFill>
                <a:latin typeface="Georgia"/>
                <a:cs typeface="Georgia"/>
              </a:rPr>
              <a:t>s</a:t>
            </a:r>
            <a:r>
              <a:rPr sz="2000" b="1" i="1" dirty="0">
                <a:solidFill>
                  <a:srgbClr val="D16248"/>
                </a:solidFill>
                <a:latin typeface="Georgia"/>
                <a:cs typeface="Georgia"/>
              </a:rPr>
              <a:t>t</a:t>
            </a:r>
            <a:r>
              <a:rPr sz="2000" b="1" i="1" spc="10" dirty="0">
                <a:solidFill>
                  <a:srgbClr val="D16248"/>
                </a:solidFill>
                <a:latin typeface="Georgia"/>
                <a:cs typeface="Georgia"/>
              </a:rPr>
              <a:t> </a:t>
            </a:r>
            <a:r>
              <a:rPr sz="2000" b="1" i="1" dirty="0">
                <a:solidFill>
                  <a:srgbClr val="D16248"/>
                </a:solidFill>
                <a:latin typeface="Georgia"/>
                <a:cs typeface="Georgia"/>
              </a:rPr>
              <a:t>one</a:t>
            </a:r>
            <a:r>
              <a:rPr sz="2000" b="1" i="1" spc="-10" dirty="0">
                <a:solidFill>
                  <a:srgbClr val="D16248"/>
                </a:solidFill>
                <a:latin typeface="Georgia"/>
                <a:cs typeface="Georgia"/>
              </a:rPr>
              <a:t> </a:t>
            </a:r>
            <a:r>
              <a:rPr sz="2000" b="1" i="1" dirty="0">
                <a:solidFill>
                  <a:srgbClr val="D16248"/>
                </a:solidFill>
                <a:latin typeface="Georgia"/>
                <a:cs typeface="Georgia"/>
              </a:rPr>
              <a:t>of</a:t>
            </a:r>
            <a:r>
              <a:rPr sz="2000" b="1" i="1" spc="5" dirty="0">
                <a:solidFill>
                  <a:srgbClr val="D16248"/>
                </a:solidFill>
                <a:latin typeface="Georgia"/>
                <a:cs typeface="Georgia"/>
              </a:rPr>
              <a:t> </a:t>
            </a:r>
            <a:r>
              <a:rPr sz="2000" b="1" i="1" dirty="0">
                <a:solidFill>
                  <a:srgbClr val="D16248"/>
                </a:solidFill>
                <a:latin typeface="Georgia"/>
                <a:cs typeface="Georgia"/>
              </a:rPr>
              <a:t>t</a:t>
            </a:r>
            <a:r>
              <a:rPr sz="2000" b="1" i="1" spc="5" dirty="0">
                <a:solidFill>
                  <a:srgbClr val="D16248"/>
                </a:solidFill>
                <a:latin typeface="Georgia"/>
                <a:cs typeface="Georgia"/>
              </a:rPr>
              <a:t>h</a:t>
            </a:r>
            <a:r>
              <a:rPr sz="2000" b="1" i="1" dirty="0">
                <a:solidFill>
                  <a:srgbClr val="D16248"/>
                </a:solidFill>
                <a:latin typeface="Georgia"/>
                <a:cs typeface="Georgia"/>
              </a:rPr>
              <a:t>e w</a:t>
            </a:r>
            <a:r>
              <a:rPr sz="2000" b="1" i="1" spc="-10" dirty="0">
                <a:solidFill>
                  <a:srgbClr val="D16248"/>
                </a:solidFill>
                <a:latin typeface="Georgia"/>
                <a:cs typeface="Georgia"/>
              </a:rPr>
              <a:t>a</a:t>
            </a:r>
            <a:r>
              <a:rPr sz="2000" b="1" i="1" dirty="0">
                <a:solidFill>
                  <a:srgbClr val="D16248"/>
                </a:solidFill>
                <a:latin typeface="Georgia"/>
                <a:cs typeface="Georgia"/>
              </a:rPr>
              <a:t>ys </a:t>
            </a:r>
            <a:r>
              <a:rPr lang="en-US" sz="2000" b="1" i="1" spc="-10" dirty="0" smtClean="0">
                <a:solidFill>
                  <a:srgbClr val="D16248"/>
                </a:solidFill>
                <a:latin typeface="Georgia"/>
                <a:cs typeface="Georgia"/>
              </a:rPr>
              <a:t>that </a:t>
            </a:r>
            <a:r>
              <a:rPr sz="2000" b="1" i="1" dirty="0" smtClean="0">
                <a:solidFill>
                  <a:srgbClr val="D16248"/>
                </a:solidFill>
                <a:latin typeface="Georgia"/>
                <a:cs typeface="Georgia"/>
              </a:rPr>
              <a:t>a </a:t>
            </a:r>
            <a:r>
              <a:rPr sz="2000" b="1" i="1" spc="-10" dirty="0">
                <a:solidFill>
                  <a:srgbClr val="D16248"/>
                </a:solidFill>
                <a:latin typeface="Georgia"/>
                <a:cs typeface="Georgia"/>
              </a:rPr>
              <a:t>c</a:t>
            </a:r>
            <a:r>
              <a:rPr sz="2000" b="1" i="1" dirty="0">
                <a:solidFill>
                  <a:srgbClr val="D16248"/>
                </a:solidFill>
                <a:latin typeface="Georgia"/>
                <a:cs typeface="Georgia"/>
              </a:rPr>
              <a:t>olle</a:t>
            </a:r>
            <a:r>
              <a:rPr sz="2000" b="1" i="1" spc="-15" dirty="0">
                <a:solidFill>
                  <a:srgbClr val="D16248"/>
                </a:solidFill>
                <a:latin typeface="Georgia"/>
                <a:cs typeface="Georgia"/>
              </a:rPr>
              <a:t>g</a:t>
            </a:r>
            <a:r>
              <a:rPr sz="2000" b="1" i="1" dirty="0">
                <a:solidFill>
                  <a:srgbClr val="D16248"/>
                </a:solidFill>
                <a:latin typeface="Georgia"/>
                <a:cs typeface="Georgia"/>
              </a:rPr>
              <a:t>e degree</a:t>
            </a:r>
            <a:r>
              <a:rPr sz="2000" b="1" i="1" spc="-30" dirty="0">
                <a:solidFill>
                  <a:srgbClr val="D16248"/>
                </a:solidFill>
                <a:latin typeface="Georgia"/>
                <a:cs typeface="Georgia"/>
              </a:rPr>
              <a:t> </a:t>
            </a:r>
            <a:r>
              <a:rPr sz="2000" b="1" i="1" spc="-10" dirty="0">
                <a:solidFill>
                  <a:srgbClr val="D16248"/>
                </a:solidFill>
                <a:latin typeface="Georgia"/>
                <a:cs typeface="Georgia"/>
              </a:rPr>
              <a:t>c</a:t>
            </a:r>
            <a:r>
              <a:rPr sz="2000" b="1" i="1" spc="-5" dirty="0">
                <a:solidFill>
                  <a:srgbClr val="D16248"/>
                </a:solidFill>
                <a:latin typeface="Georgia"/>
                <a:cs typeface="Georgia"/>
              </a:rPr>
              <a:t>a</a:t>
            </a:r>
            <a:r>
              <a:rPr sz="2000" b="1" i="1" dirty="0">
                <a:solidFill>
                  <a:srgbClr val="D16248"/>
                </a:solidFill>
                <a:latin typeface="Georgia"/>
                <a:cs typeface="Georgia"/>
              </a:rPr>
              <a:t>n provide</a:t>
            </a:r>
            <a:r>
              <a:rPr sz="2000" b="1" i="1" spc="-10" dirty="0">
                <a:solidFill>
                  <a:srgbClr val="D16248"/>
                </a:solidFill>
                <a:latin typeface="Georgia"/>
                <a:cs typeface="Georgia"/>
              </a:rPr>
              <a:t> m</a:t>
            </a:r>
            <a:r>
              <a:rPr sz="2000" b="1" i="1" dirty="0">
                <a:solidFill>
                  <a:srgbClr val="D16248"/>
                </a:solidFill>
                <a:latin typeface="Georgia"/>
                <a:cs typeface="Georgia"/>
              </a:rPr>
              <a:t>ore</a:t>
            </a:r>
            <a:r>
              <a:rPr sz="2000" b="1" i="1" spc="-15" dirty="0">
                <a:solidFill>
                  <a:srgbClr val="D16248"/>
                </a:solidFill>
                <a:latin typeface="Georgia"/>
                <a:cs typeface="Georgia"/>
              </a:rPr>
              <a:t> </a:t>
            </a:r>
            <a:r>
              <a:rPr sz="2000" b="1" i="1" dirty="0">
                <a:solidFill>
                  <a:srgbClr val="D16248"/>
                </a:solidFill>
                <a:latin typeface="Georgia"/>
                <a:cs typeface="Georgia"/>
              </a:rPr>
              <a:t>opportunities</a:t>
            </a:r>
            <a:r>
              <a:rPr sz="2000" b="1" i="1" spc="-10" dirty="0">
                <a:solidFill>
                  <a:srgbClr val="D16248"/>
                </a:solidFill>
                <a:latin typeface="Georgia"/>
                <a:cs typeface="Georgia"/>
              </a:rPr>
              <a:t> </a:t>
            </a:r>
            <a:r>
              <a:rPr sz="2000" b="1" i="1" dirty="0">
                <a:solidFill>
                  <a:srgbClr val="D16248"/>
                </a:solidFill>
                <a:latin typeface="Georgia"/>
                <a:cs typeface="Georgia"/>
              </a:rPr>
              <a:t>for</a:t>
            </a:r>
            <a:r>
              <a:rPr sz="2000" b="1" i="1" spc="-10" dirty="0">
                <a:solidFill>
                  <a:srgbClr val="D16248"/>
                </a:solidFill>
                <a:latin typeface="Georgia"/>
                <a:cs typeface="Georgia"/>
              </a:rPr>
              <a:t> </a:t>
            </a:r>
            <a:r>
              <a:rPr sz="2000" b="1" i="1" spc="-5" dirty="0">
                <a:solidFill>
                  <a:srgbClr val="D16248"/>
                </a:solidFill>
                <a:latin typeface="Georgia"/>
                <a:cs typeface="Georgia"/>
              </a:rPr>
              <a:t>g</a:t>
            </a:r>
            <a:r>
              <a:rPr sz="2000" b="1" i="1" spc="-10" dirty="0">
                <a:solidFill>
                  <a:srgbClr val="D16248"/>
                </a:solidFill>
                <a:latin typeface="Georgia"/>
                <a:cs typeface="Georgia"/>
              </a:rPr>
              <a:t>r</a:t>
            </a:r>
            <a:r>
              <a:rPr sz="2000" b="1" i="1" spc="-5" dirty="0">
                <a:solidFill>
                  <a:srgbClr val="D16248"/>
                </a:solidFill>
                <a:latin typeface="Georgia"/>
                <a:cs typeface="Georgia"/>
              </a:rPr>
              <a:t>adua</a:t>
            </a:r>
            <a:r>
              <a:rPr sz="2000" b="1" i="1" dirty="0">
                <a:solidFill>
                  <a:srgbClr val="D16248"/>
                </a:solidFill>
                <a:latin typeface="Georgia"/>
                <a:cs typeface="Georgia"/>
              </a:rPr>
              <a:t>tes be</a:t>
            </a:r>
            <a:r>
              <a:rPr sz="2000" b="1" i="1" spc="-10" dirty="0">
                <a:solidFill>
                  <a:srgbClr val="D16248"/>
                </a:solidFill>
                <a:latin typeface="Georgia"/>
                <a:cs typeface="Georgia"/>
              </a:rPr>
              <a:t>c</a:t>
            </a:r>
            <a:r>
              <a:rPr sz="2000" b="1" i="1" spc="-5" dirty="0">
                <a:solidFill>
                  <a:srgbClr val="D16248"/>
                </a:solidFill>
                <a:latin typeface="Georgia"/>
                <a:cs typeface="Georgia"/>
              </a:rPr>
              <a:t>a</a:t>
            </a:r>
            <a:r>
              <a:rPr sz="2000" b="1" i="1" spc="-10" dirty="0">
                <a:solidFill>
                  <a:srgbClr val="D16248"/>
                </a:solidFill>
                <a:latin typeface="Georgia"/>
                <a:cs typeface="Georgia"/>
              </a:rPr>
              <a:t>u</a:t>
            </a:r>
            <a:r>
              <a:rPr sz="2000" b="1" i="1" spc="-5" dirty="0">
                <a:solidFill>
                  <a:srgbClr val="D16248"/>
                </a:solidFill>
                <a:latin typeface="Georgia"/>
                <a:cs typeface="Georgia"/>
              </a:rPr>
              <a:t>s</a:t>
            </a:r>
            <a:r>
              <a:rPr sz="2000" b="1" i="1" dirty="0">
                <a:solidFill>
                  <a:srgbClr val="D16248"/>
                </a:solidFill>
                <a:latin typeface="Georgia"/>
                <a:cs typeface="Georgia"/>
              </a:rPr>
              <a:t>e </a:t>
            </a:r>
            <a:r>
              <a:rPr sz="2000" b="1" i="1" spc="5" dirty="0">
                <a:solidFill>
                  <a:srgbClr val="D16248"/>
                </a:solidFill>
                <a:latin typeface="Georgia"/>
                <a:cs typeface="Georgia"/>
              </a:rPr>
              <a:t>t</a:t>
            </a:r>
            <a:r>
              <a:rPr sz="2000" b="1" i="1" spc="-5" dirty="0">
                <a:solidFill>
                  <a:srgbClr val="D16248"/>
                </a:solidFill>
                <a:latin typeface="Georgia"/>
                <a:cs typeface="Georgia"/>
              </a:rPr>
              <a:t>h</a:t>
            </a:r>
            <a:r>
              <a:rPr sz="2000" b="1" i="1" dirty="0">
                <a:solidFill>
                  <a:srgbClr val="D16248"/>
                </a:solidFill>
                <a:latin typeface="Georgia"/>
                <a:cs typeface="Georgia"/>
              </a:rPr>
              <a:t>e job</a:t>
            </a:r>
            <a:r>
              <a:rPr sz="2000" b="1" i="1" spc="-5" dirty="0">
                <a:solidFill>
                  <a:srgbClr val="D16248"/>
                </a:solidFill>
                <a:latin typeface="Georgia"/>
                <a:cs typeface="Georgia"/>
              </a:rPr>
              <a:t> </a:t>
            </a:r>
            <a:r>
              <a:rPr sz="2000" b="1" i="1" dirty="0">
                <a:solidFill>
                  <a:srgbClr val="D16248"/>
                </a:solidFill>
                <a:latin typeface="Georgia"/>
                <a:cs typeface="Georgia"/>
              </a:rPr>
              <a:t>wo</a:t>
            </a:r>
            <a:r>
              <a:rPr sz="2000" b="1" i="1" spc="-10" dirty="0">
                <a:solidFill>
                  <a:srgbClr val="D16248"/>
                </a:solidFill>
                <a:latin typeface="Georgia"/>
                <a:cs typeface="Georgia"/>
              </a:rPr>
              <a:t>u</a:t>
            </a:r>
            <a:r>
              <a:rPr sz="2000" b="1" i="1" spc="-5" dirty="0">
                <a:solidFill>
                  <a:srgbClr val="D16248"/>
                </a:solidFill>
                <a:latin typeface="Georgia"/>
                <a:cs typeface="Georgia"/>
              </a:rPr>
              <a:t>l</a:t>
            </a:r>
            <a:r>
              <a:rPr sz="2000" b="1" i="1" dirty="0">
                <a:solidFill>
                  <a:srgbClr val="D16248"/>
                </a:solidFill>
                <a:latin typeface="Georgia"/>
                <a:cs typeface="Georgia"/>
              </a:rPr>
              <a:t>d </a:t>
            </a:r>
            <a:r>
              <a:rPr sz="2000" b="1" i="1" spc="-5" dirty="0">
                <a:solidFill>
                  <a:srgbClr val="D16248"/>
                </a:solidFill>
                <a:latin typeface="Georgia"/>
                <a:cs typeface="Georgia"/>
              </a:rPr>
              <a:t>hav</a:t>
            </a:r>
            <a:r>
              <a:rPr sz="2000" b="1" i="1" dirty="0">
                <a:solidFill>
                  <a:srgbClr val="D16248"/>
                </a:solidFill>
                <a:latin typeface="Georgia"/>
                <a:cs typeface="Georgia"/>
              </a:rPr>
              <a:t>e been</a:t>
            </a:r>
            <a:r>
              <a:rPr sz="2000" b="1" i="1" spc="-15" dirty="0">
                <a:solidFill>
                  <a:srgbClr val="D16248"/>
                </a:solidFill>
                <a:latin typeface="Georgia"/>
                <a:cs typeface="Georgia"/>
              </a:rPr>
              <a:t> </a:t>
            </a:r>
            <a:r>
              <a:rPr sz="2000" b="1" i="1" spc="-5" dirty="0">
                <a:solidFill>
                  <a:srgbClr val="D16248"/>
                </a:solidFill>
                <a:latin typeface="Georgia"/>
                <a:cs typeface="Georgia"/>
              </a:rPr>
              <a:t>hi</a:t>
            </a:r>
            <a:r>
              <a:rPr sz="2000" b="1" i="1" dirty="0">
                <a:solidFill>
                  <a:srgbClr val="D16248"/>
                </a:solidFill>
                <a:latin typeface="Georgia"/>
                <a:cs typeface="Georgia"/>
              </a:rPr>
              <a:t>s if</a:t>
            </a:r>
            <a:r>
              <a:rPr sz="2000" b="1" i="1" spc="10" dirty="0">
                <a:solidFill>
                  <a:srgbClr val="D16248"/>
                </a:solidFill>
                <a:latin typeface="Georgia"/>
                <a:cs typeface="Georgia"/>
              </a:rPr>
              <a:t> </a:t>
            </a:r>
            <a:r>
              <a:rPr sz="2000" b="1" i="1" spc="-5" dirty="0">
                <a:solidFill>
                  <a:srgbClr val="D16248"/>
                </a:solidFill>
                <a:latin typeface="Georgia"/>
                <a:cs typeface="Georgia"/>
              </a:rPr>
              <a:t>h</a:t>
            </a:r>
            <a:r>
              <a:rPr sz="2000" b="1" i="1" dirty="0">
                <a:solidFill>
                  <a:srgbClr val="D16248"/>
                </a:solidFill>
                <a:latin typeface="Georgia"/>
                <a:cs typeface="Georgia"/>
              </a:rPr>
              <a:t>e </a:t>
            </a:r>
            <a:r>
              <a:rPr sz="2000" b="1" i="1" spc="-5" dirty="0">
                <a:solidFill>
                  <a:srgbClr val="D16248"/>
                </a:solidFill>
                <a:latin typeface="Georgia"/>
                <a:cs typeface="Georgia"/>
              </a:rPr>
              <a:t>ha</a:t>
            </a:r>
            <a:r>
              <a:rPr sz="2000" b="1" i="1" dirty="0">
                <a:solidFill>
                  <a:srgbClr val="D16248"/>
                </a:solidFill>
                <a:latin typeface="Georgia"/>
                <a:cs typeface="Georgia"/>
              </a:rPr>
              <a:t>d </a:t>
            </a:r>
            <a:r>
              <a:rPr sz="2000" b="1" i="1" spc="-5" dirty="0">
                <a:solidFill>
                  <a:srgbClr val="D16248"/>
                </a:solidFill>
                <a:latin typeface="Georgia"/>
                <a:cs typeface="Georgia"/>
              </a:rPr>
              <a:t>a</a:t>
            </a:r>
            <a:r>
              <a:rPr sz="2000" b="1" i="1" spc="-10" dirty="0">
                <a:solidFill>
                  <a:srgbClr val="D16248"/>
                </a:solidFill>
                <a:latin typeface="Georgia"/>
                <a:cs typeface="Georgia"/>
              </a:rPr>
              <a:t>n</a:t>
            </a:r>
            <a:r>
              <a:rPr sz="2000" b="1" i="1" dirty="0">
                <a:solidFill>
                  <a:srgbClr val="D16248"/>
                </a:solidFill>
                <a:latin typeface="Georgia"/>
                <a:cs typeface="Georgia"/>
              </a:rPr>
              <a:t>y </a:t>
            </a:r>
            <a:r>
              <a:rPr sz="2000" b="1" i="1" spc="-5" dirty="0">
                <a:solidFill>
                  <a:srgbClr val="D16248"/>
                </a:solidFill>
                <a:latin typeface="Georgia"/>
                <a:cs typeface="Georgia"/>
              </a:rPr>
              <a:t>ki</a:t>
            </a:r>
            <a:r>
              <a:rPr sz="2000" b="1" i="1" spc="-10" dirty="0">
                <a:solidFill>
                  <a:srgbClr val="D16248"/>
                </a:solidFill>
                <a:latin typeface="Georgia"/>
                <a:cs typeface="Georgia"/>
              </a:rPr>
              <a:t>n</a:t>
            </a:r>
            <a:r>
              <a:rPr sz="2000" b="1" i="1" dirty="0">
                <a:solidFill>
                  <a:srgbClr val="D16248"/>
                </a:solidFill>
                <a:latin typeface="Georgia"/>
                <a:cs typeface="Georgia"/>
              </a:rPr>
              <a:t>d of deg</a:t>
            </a:r>
            <a:r>
              <a:rPr sz="2000" b="1" i="1" spc="-15" dirty="0">
                <a:solidFill>
                  <a:srgbClr val="D16248"/>
                </a:solidFill>
                <a:latin typeface="Georgia"/>
                <a:cs typeface="Georgia"/>
              </a:rPr>
              <a:t>r</a:t>
            </a:r>
            <a:r>
              <a:rPr sz="2000" b="1" i="1" spc="-5" dirty="0">
                <a:solidFill>
                  <a:srgbClr val="D16248"/>
                </a:solidFill>
                <a:latin typeface="Georgia"/>
                <a:cs typeface="Georgia"/>
              </a:rPr>
              <a:t>ee</a:t>
            </a:r>
            <a:r>
              <a:rPr sz="2000" b="1" i="1" dirty="0" smtClean="0">
                <a:solidFill>
                  <a:srgbClr val="D16248"/>
                </a:solidFill>
                <a:latin typeface="Georgia"/>
                <a:cs typeface="Georgia"/>
              </a:rPr>
              <a:t>.</a:t>
            </a:r>
            <a:r>
              <a:rPr sz="2000" b="1" i="1" spc="-70" dirty="0" smtClean="0">
                <a:solidFill>
                  <a:srgbClr val="D16248"/>
                </a:solidFill>
                <a:latin typeface="Georgia"/>
                <a:cs typeface="Georgia"/>
              </a:rPr>
              <a:t> </a:t>
            </a:r>
            <a:r>
              <a:rPr sz="2000" i="1" spc="-5" dirty="0">
                <a:latin typeface="Georgia"/>
                <a:cs typeface="Georgia"/>
              </a:rPr>
              <a:t>Ultimat</a:t>
            </a:r>
            <a:r>
              <a:rPr sz="2000" i="1" spc="5" dirty="0">
                <a:latin typeface="Georgia"/>
                <a:cs typeface="Georgia"/>
              </a:rPr>
              <a:t>e</a:t>
            </a:r>
            <a:r>
              <a:rPr sz="2000" i="1" spc="-5" dirty="0">
                <a:latin typeface="Georgia"/>
                <a:cs typeface="Georgia"/>
              </a:rPr>
              <a:t>ly</a:t>
            </a:r>
            <a:r>
              <a:rPr sz="2000" i="1" dirty="0">
                <a:latin typeface="Georgia"/>
                <a:cs typeface="Georgia"/>
              </a:rPr>
              <a:t>,</a:t>
            </a:r>
            <a:r>
              <a:rPr sz="2000" i="1" spc="-5" dirty="0">
                <a:latin typeface="Georgia"/>
                <a:cs typeface="Georgia"/>
              </a:rPr>
              <a:t> thes</a:t>
            </a:r>
            <a:r>
              <a:rPr sz="2000" i="1" dirty="0">
                <a:latin typeface="Georgia"/>
                <a:cs typeface="Georgia"/>
              </a:rPr>
              <a:t>e</a:t>
            </a:r>
            <a:r>
              <a:rPr sz="2000" i="1" spc="-15" dirty="0">
                <a:latin typeface="Georgia"/>
                <a:cs typeface="Georgia"/>
              </a:rPr>
              <a:t> </a:t>
            </a:r>
            <a:r>
              <a:rPr sz="2000" i="1" spc="-5" dirty="0">
                <a:latin typeface="Georgia"/>
                <a:cs typeface="Georgia"/>
              </a:rPr>
              <a:t>o</a:t>
            </a:r>
            <a:r>
              <a:rPr sz="2000" i="1" dirty="0">
                <a:latin typeface="Georgia"/>
                <a:cs typeface="Georgia"/>
              </a:rPr>
              <a:t>p</a:t>
            </a:r>
            <a:r>
              <a:rPr sz="2000" i="1" spc="-5" dirty="0">
                <a:latin typeface="Georgia"/>
                <a:cs typeface="Georgia"/>
              </a:rPr>
              <a:t>p</a:t>
            </a:r>
            <a:r>
              <a:rPr sz="2000" i="1" dirty="0">
                <a:latin typeface="Georgia"/>
                <a:cs typeface="Georgia"/>
              </a:rPr>
              <a:t>o</a:t>
            </a:r>
            <a:r>
              <a:rPr sz="2000" i="1" spc="-5" dirty="0">
                <a:latin typeface="Georgia"/>
                <a:cs typeface="Georgia"/>
              </a:rPr>
              <a:t>rtunit</a:t>
            </a:r>
            <a:r>
              <a:rPr sz="2000" i="1" spc="10" dirty="0">
                <a:latin typeface="Georgia"/>
                <a:cs typeface="Georgia"/>
              </a:rPr>
              <a:t>i</a:t>
            </a:r>
            <a:r>
              <a:rPr sz="2000" i="1" dirty="0">
                <a:latin typeface="Georgia"/>
                <a:cs typeface="Georgia"/>
              </a:rPr>
              <a:t>es</a:t>
            </a:r>
            <a:r>
              <a:rPr sz="2000" i="1" spc="-30" dirty="0">
                <a:latin typeface="Georgia"/>
                <a:cs typeface="Georgia"/>
              </a:rPr>
              <a:t> </a:t>
            </a:r>
            <a:r>
              <a:rPr sz="2000" i="1" spc="-5" dirty="0">
                <a:latin typeface="Georgia"/>
                <a:cs typeface="Georgia"/>
              </a:rPr>
              <a:t>outweig</a:t>
            </a:r>
            <a:r>
              <a:rPr sz="2000" i="1" dirty="0">
                <a:latin typeface="Georgia"/>
                <a:cs typeface="Georgia"/>
              </a:rPr>
              <a:t>h </a:t>
            </a:r>
            <a:r>
              <a:rPr sz="2000" i="1" spc="-5" dirty="0">
                <a:latin typeface="Georgia"/>
                <a:cs typeface="Georgia"/>
              </a:rPr>
              <a:t>th</a:t>
            </a:r>
            <a:r>
              <a:rPr sz="2000" i="1" dirty="0">
                <a:latin typeface="Georgia"/>
                <a:cs typeface="Georgia"/>
              </a:rPr>
              <a:t>e</a:t>
            </a:r>
            <a:r>
              <a:rPr sz="2000" i="1" spc="-5" dirty="0">
                <a:latin typeface="Georgia"/>
                <a:cs typeface="Georgia"/>
              </a:rPr>
              <a:t> </a:t>
            </a:r>
            <a:r>
              <a:rPr sz="2000" i="1" dirty="0">
                <a:latin typeface="Georgia"/>
                <a:cs typeface="Georgia"/>
              </a:rPr>
              <a:t>high</a:t>
            </a:r>
            <a:r>
              <a:rPr sz="2000" i="1" spc="-5" dirty="0">
                <a:latin typeface="Georgia"/>
                <a:cs typeface="Georgia"/>
              </a:rPr>
              <a:t> </a:t>
            </a:r>
            <a:r>
              <a:rPr sz="2000" i="1" dirty="0">
                <a:latin typeface="Georgia"/>
                <a:cs typeface="Georgia"/>
              </a:rPr>
              <a:t>cost</a:t>
            </a:r>
            <a:r>
              <a:rPr sz="2000" i="1" spc="-5" dirty="0">
                <a:latin typeface="Georgia"/>
                <a:cs typeface="Georgia"/>
              </a:rPr>
              <a:t> of tuit</a:t>
            </a:r>
            <a:r>
              <a:rPr sz="2000" i="1" spc="5" dirty="0">
                <a:latin typeface="Georgia"/>
                <a:cs typeface="Georgia"/>
              </a:rPr>
              <a:t>i</a:t>
            </a:r>
            <a:r>
              <a:rPr sz="2000" i="1" spc="-5" dirty="0">
                <a:latin typeface="Georgia"/>
                <a:cs typeface="Georgia"/>
              </a:rPr>
              <a:t>o</a:t>
            </a:r>
            <a:r>
              <a:rPr sz="2000" i="1" spc="5" dirty="0">
                <a:latin typeface="Georgia"/>
                <a:cs typeface="Georgia"/>
              </a:rPr>
              <a:t>n</a:t>
            </a:r>
            <a:r>
              <a:rPr sz="2000" i="1" dirty="0">
                <a:latin typeface="Georgia"/>
                <a:cs typeface="Georgia"/>
              </a:rPr>
              <a:t>.</a:t>
            </a:r>
            <a:endParaRPr sz="2000" dirty="0">
              <a:latin typeface="Georgia"/>
              <a:cs typeface="Georgi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10310">
              <a:lnSpc>
                <a:spcPct val="100000"/>
              </a:lnSpc>
            </a:pPr>
            <a:r>
              <a:rPr spc="-5" dirty="0"/>
              <a:t>Suppor</a:t>
            </a:r>
            <a:r>
              <a:rPr dirty="0"/>
              <a:t>t</a:t>
            </a:r>
            <a:r>
              <a:rPr spc="-5" dirty="0"/>
              <a:t> </a:t>
            </a:r>
            <a:r>
              <a:rPr dirty="0"/>
              <a:t>Paragr</a:t>
            </a:r>
            <a:r>
              <a:rPr spc="5" dirty="0"/>
              <a:t>a</a:t>
            </a:r>
            <a:r>
              <a:rPr spc="-5" dirty="0"/>
              <a:t>p</a:t>
            </a:r>
            <a:r>
              <a:rPr dirty="0"/>
              <a:t>h</a:t>
            </a:r>
            <a:r>
              <a:rPr spc="-25" dirty="0"/>
              <a:t> </a:t>
            </a:r>
            <a:r>
              <a:rPr dirty="0"/>
              <a:t>A</a:t>
            </a:r>
            <a:r>
              <a:rPr spc="-10" dirty="0"/>
              <a:t>n</a:t>
            </a:r>
            <a:r>
              <a:rPr dirty="0"/>
              <a:t>alyzed</a:t>
            </a:r>
          </a:p>
        </p:txBody>
      </p:sp>
      <p:sp>
        <p:nvSpPr>
          <p:cNvPr id="3" name="object 3"/>
          <p:cNvSpPr txBox="1"/>
          <p:nvPr/>
        </p:nvSpPr>
        <p:spPr>
          <a:xfrm>
            <a:off x="380491" y="1574423"/>
            <a:ext cx="8271509" cy="4488408"/>
          </a:xfrm>
          <a:prstGeom prst="rect">
            <a:avLst/>
          </a:prstGeom>
        </p:spPr>
        <p:txBody>
          <a:bodyPr vert="horz" wrap="square" lIns="0" tIns="0" rIns="0" bIns="0" rtlCol="0">
            <a:spAutoFit/>
          </a:bodyPr>
          <a:lstStyle/>
          <a:p>
            <a:pPr marL="12700">
              <a:lnSpc>
                <a:spcPts val="3080"/>
              </a:lnSpc>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l</a:t>
            </a:r>
            <a:r>
              <a:rPr sz="2700" b="1" spc="-10" dirty="0">
                <a:solidFill>
                  <a:srgbClr val="D16248"/>
                </a:solidFill>
                <a:latin typeface="Georgia"/>
                <a:cs typeface="Georgia"/>
              </a:rPr>
              <a:t>a</a:t>
            </a:r>
            <a:r>
              <a:rPr sz="2700" b="1" dirty="0">
                <a:solidFill>
                  <a:srgbClr val="D16248"/>
                </a:solidFill>
                <a:latin typeface="Georgia"/>
                <a:cs typeface="Georgia"/>
              </a:rPr>
              <a:t>st</a:t>
            </a:r>
            <a:r>
              <a:rPr sz="2700" b="1" spc="5" dirty="0">
                <a:solidFill>
                  <a:srgbClr val="D16248"/>
                </a:solidFill>
                <a:latin typeface="Georgia"/>
                <a:cs typeface="Georgia"/>
              </a:rPr>
              <a:t> </a:t>
            </a:r>
            <a:r>
              <a:rPr sz="2700" b="1" dirty="0">
                <a:solidFill>
                  <a:srgbClr val="D16248"/>
                </a:solidFill>
                <a:latin typeface="Georgia"/>
                <a:cs typeface="Georgia"/>
              </a:rPr>
              <a:t>se</a:t>
            </a:r>
            <a:r>
              <a:rPr sz="2700" b="1" spc="-10" dirty="0">
                <a:solidFill>
                  <a:srgbClr val="D16248"/>
                </a:solidFill>
                <a:latin typeface="Georgia"/>
                <a:cs typeface="Georgia"/>
              </a:rPr>
              <a:t>n</a:t>
            </a:r>
            <a:r>
              <a:rPr sz="2700" b="1" spc="-5" dirty="0">
                <a:solidFill>
                  <a:srgbClr val="D16248"/>
                </a:solidFill>
                <a:latin typeface="Georgia"/>
                <a:cs typeface="Georgia"/>
              </a:rPr>
              <a:t>tenc</a:t>
            </a:r>
            <a:r>
              <a:rPr sz="2700" b="1" dirty="0">
                <a:solidFill>
                  <a:srgbClr val="D16248"/>
                </a:solidFill>
                <a:latin typeface="Georgia"/>
                <a:cs typeface="Georgia"/>
              </a:rPr>
              <a:t>e</a:t>
            </a:r>
            <a:r>
              <a:rPr sz="2700" b="1" spc="45" dirty="0">
                <a:solidFill>
                  <a:srgbClr val="D16248"/>
                </a:solidFill>
                <a:latin typeface="Georgia"/>
                <a:cs typeface="Georgia"/>
              </a:rPr>
              <a:t> </a:t>
            </a:r>
            <a:r>
              <a:rPr sz="2700" dirty="0">
                <a:latin typeface="Georgia"/>
                <a:cs typeface="Georgia"/>
              </a:rPr>
              <a:t>retur</a:t>
            </a:r>
            <a:r>
              <a:rPr sz="2700" spc="-15" dirty="0">
                <a:latin typeface="Georgia"/>
                <a:cs typeface="Georgia"/>
              </a:rPr>
              <a:t>n</a:t>
            </a:r>
            <a:r>
              <a:rPr sz="2700" dirty="0">
                <a:latin typeface="Georgia"/>
                <a:cs typeface="Georgia"/>
              </a:rPr>
              <a:t>s</a:t>
            </a:r>
            <a:r>
              <a:rPr sz="2700" spc="-2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par</a:t>
            </a:r>
            <a:r>
              <a:rPr sz="2700" spc="-10" dirty="0">
                <a:latin typeface="Georgia"/>
                <a:cs typeface="Georgia"/>
              </a:rPr>
              <a:t>a</a:t>
            </a:r>
            <a:r>
              <a:rPr sz="2700" spc="-5" dirty="0">
                <a:latin typeface="Georgia"/>
                <a:cs typeface="Georgia"/>
              </a:rPr>
              <a:t>grap</a:t>
            </a:r>
            <a:r>
              <a:rPr sz="2700" dirty="0">
                <a:latin typeface="Georgia"/>
                <a:cs typeface="Georgia"/>
              </a:rPr>
              <a:t>h</a:t>
            </a:r>
            <a:r>
              <a:rPr sz="2700" spc="-15" dirty="0">
                <a:latin typeface="Georgia"/>
                <a:cs typeface="Georgia"/>
              </a:rPr>
              <a:t> </a:t>
            </a:r>
            <a:r>
              <a:rPr sz="2700" spc="-5" dirty="0" smtClean="0">
                <a:latin typeface="Georgia"/>
                <a:cs typeface="Georgia"/>
              </a:rPr>
              <a:t>topi</a:t>
            </a:r>
            <a:r>
              <a:rPr sz="2700" dirty="0" smtClean="0">
                <a:latin typeface="Georgia"/>
                <a:cs typeface="Georgia"/>
              </a:rPr>
              <a:t>c</a:t>
            </a:r>
            <a:r>
              <a:rPr lang="en-US" sz="2700" dirty="0">
                <a:latin typeface="Georgia"/>
                <a:cs typeface="Georgia"/>
              </a:rPr>
              <a:t> </a:t>
            </a:r>
            <a:r>
              <a:rPr sz="2700" spc="-5" dirty="0" smtClean="0">
                <a:latin typeface="Georgia"/>
                <a:cs typeface="Georgia"/>
              </a:rPr>
              <a:t>t</a:t>
            </a:r>
            <a:r>
              <a:rPr sz="2700" dirty="0" smtClean="0">
                <a:latin typeface="Georgia"/>
                <a:cs typeface="Georgia"/>
              </a:rPr>
              <a:t>o </a:t>
            </a:r>
            <a:r>
              <a:rPr sz="2700" spc="-5" dirty="0">
                <a:latin typeface="Georgia"/>
                <a:cs typeface="Georgia"/>
              </a:rPr>
              <a:t>th</a:t>
            </a:r>
            <a:r>
              <a:rPr sz="2700" dirty="0">
                <a:latin typeface="Georgia"/>
                <a:cs typeface="Georgia"/>
              </a:rPr>
              <a:t>e </a:t>
            </a:r>
            <a:r>
              <a:rPr sz="2700" spc="-20" dirty="0">
                <a:latin typeface="Georgia"/>
                <a:cs typeface="Georgia"/>
              </a:rPr>
              <a:t>main</a:t>
            </a:r>
            <a:r>
              <a:rPr sz="2700" spc="-5" dirty="0">
                <a:latin typeface="Georgia"/>
                <a:cs typeface="Georgia"/>
              </a:rPr>
              <a:t> </a:t>
            </a:r>
            <a:r>
              <a:rPr sz="2700" spc="10" dirty="0">
                <a:latin typeface="Georgia"/>
                <a:cs typeface="Georgia"/>
              </a:rPr>
              <a:t>t</a:t>
            </a:r>
            <a:r>
              <a:rPr sz="2700" dirty="0">
                <a:latin typeface="Georgia"/>
                <a:cs typeface="Georgia"/>
              </a:rPr>
              <a:t>heme.</a:t>
            </a:r>
          </a:p>
          <a:p>
            <a:pPr>
              <a:lnSpc>
                <a:spcPct val="100000"/>
              </a:lnSpc>
              <a:spcBef>
                <a:spcPts val="1"/>
              </a:spcBef>
            </a:pPr>
            <a:endParaRPr sz="2000" dirty="0">
              <a:latin typeface="Times New Roman"/>
              <a:cs typeface="Times New Roman"/>
            </a:endParaRPr>
          </a:p>
          <a:p>
            <a:pPr marL="12700" marR="5080"/>
            <a:r>
              <a:rPr sz="2000" i="1" spc="-5" dirty="0">
                <a:latin typeface="Georgia"/>
                <a:cs typeface="Georgia"/>
              </a:rPr>
              <a:t>Co</a:t>
            </a:r>
            <a:r>
              <a:rPr sz="2000" i="1" dirty="0">
                <a:latin typeface="Georgia"/>
                <a:cs typeface="Georgia"/>
              </a:rPr>
              <a:t>l</a:t>
            </a:r>
            <a:r>
              <a:rPr sz="2000" i="1" spc="-5" dirty="0">
                <a:latin typeface="Georgia"/>
                <a:cs typeface="Georgia"/>
              </a:rPr>
              <a:t>l</a:t>
            </a:r>
            <a:r>
              <a:rPr sz="2000" i="1" dirty="0">
                <a:latin typeface="Georgia"/>
                <a:cs typeface="Georgia"/>
              </a:rPr>
              <a:t>ege</a:t>
            </a:r>
            <a:r>
              <a:rPr sz="2000" i="1" spc="-35"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es</a:t>
            </a:r>
            <a:r>
              <a:rPr sz="2000" i="1" spc="-25" dirty="0">
                <a:latin typeface="Georgia"/>
                <a:cs typeface="Georgia"/>
              </a:rPr>
              <a:t> </a:t>
            </a:r>
            <a:r>
              <a:rPr sz="2000" i="1" dirty="0">
                <a:latin typeface="Georgia"/>
                <a:cs typeface="Georgia"/>
              </a:rPr>
              <a:t>crea</a:t>
            </a:r>
            <a:r>
              <a:rPr sz="2000" i="1" spc="-5" dirty="0">
                <a:latin typeface="Georgia"/>
                <a:cs typeface="Georgia"/>
              </a:rPr>
              <a:t>t</a:t>
            </a:r>
            <a:r>
              <a:rPr sz="2000" i="1" dirty="0">
                <a:latin typeface="Georgia"/>
                <a:cs typeface="Georgia"/>
              </a:rPr>
              <a:t>e</a:t>
            </a:r>
            <a:r>
              <a:rPr sz="2000" i="1" spc="-10" dirty="0">
                <a:latin typeface="Georgia"/>
                <a:cs typeface="Georgia"/>
              </a:rPr>
              <a:t> </a:t>
            </a:r>
            <a:r>
              <a:rPr sz="2000" i="1" spc="-5" dirty="0">
                <a:latin typeface="Georgia"/>
                <a:cs typeface="Georgia"/>
              </a:rPr>
              <a:t>m</a:t>
            </a:r>
            <a:r>
              <a:rPr sz="2000" i="1" dirty="0">
                <a:latin typeface="Georgia"/>
                <a:cs typeface="Georgia"/>
              </a:rPr>
              <a:t>o</a:t>
            </a:r>
            <a:r>
              <a:rPr sz="2000" i="1" spc="-5" dirty="0">
                <a:latin typeface="Georgia"/>
                <a:cs typeface="Georgia"/>
              </a:rPr>
              <a:t>r</a:t>
            </a:r>
            <a:r>
              <a:rPr sz="2000" i="1" dirty="0">
                <a:latin typeface="Georgia"/>
                <a:cs typeface="Georgia"/>
              </a:rPr>
              <a:t>e </a:t>
            </a:r>
            <a:r>
              <a:rPr sz="2000" i="1" spc="-5" dirty="0">
                <a:latin typeface="Georgia"/>
                <a:cs typeface="Georgia"/>
              </a:rPr>
              <a:t>o</a:t>
            </a:r>
            <a:r>
              <a:rPr sz="2000" i="1" spc="5" dirty="0">
                <a:latin typeface="Georgia"/>
                <a:cs typeface="Georgia"/>
              </a:rPr>
              <a:t>p</a:t>
            </a:r>
            <a:r>
              <a:rPr sz="2000" i="1" spc="-5" dirty="0">
                <a:latin typeface="Georgia"/>
                <a:cs typeface="Georgia"/>
              </a:rPr>
              <a:t>p</a:t>
            </a:r>
            <a:r>
              <a:rPr sz="2000" i="1" spc="5" dirty="0">
                <a:latin typeface="Georgia"/>
                <a:cs typeface="Georgia"/>
              </a:rPr>
              <a:t>o</a:t>
            </a:r>
            <a:r>
              <a:rPr sz="2000" i="1" spc="-5" dirty="0">
                <a:latin typeface="Georgia"/>
                <a:cs typeface="Georgia"/>
              </a:rPr>
              <a:t>rtu</a:t>
            </a:r>
            <a:r>
              <a:rPr sz="2000" i="1" spc="5" dirty="0">
                <a:latin typeface="Georgia"/>
                <a:cs typeface="Georgia"/>
              </a:rPr>
              <a:t>n</a:t>
            </a:r>
            <a:r>
              <a:rPr sz="2000" i="1" spc="-5" dirty="0">
                <a:latin typeface="Georgia"/>
                <a:cs typeface="Georgia"/>
              </a:rPr>
              <a:t>it</a:t>
            </a:r>
            <a:r>
              <a:rPr sz="2000" i="1" spc="5" dirty="0">
                <a:latin typeface="Georgia"/>
                <a:cs typeface="Georgia"/>
              </a:rPr>
              <a:t>i</a:t>
            </a:r>
            <a:r>
              <a:rPr sz="2000" i="1" dirty="0">
                <a:latin typeface="Georgia"/>
                <a:cs typeface="Georgia"/>
              </a:rPr>
              <a:t>es</a:t>
            </a:r>
            <a:r>
              <a:rPr sz="2000" i="1" spc="-25"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t>
            </a:r>
            <a:r>
              <a:rPr sz="2000" i="1" spc="5" dirty="0">
                <a:latin typeface="Georgia"/>
                <a:cs typeface="Georgia"/>
              </a:rPr>
              <a:t>a</a:t>
            </a:r>
            <a:r>
              <a:rPr sz="2000" i="1" spc="-5" dirty="0">
                <a:latin typeface="Georgia"/>
                <a:cs typeface="Georgia"/>
              </a:rPr>
              <a:t>duate</a:t>
            </a:r>
            <a:r>
              <a:rPr sz="2000" i="1" spc="5" dirty="0">
                <a:latin typeface="Georgia"/>
                <a:cs typeface="Georgia"/>
              </a:rPr>
              <a:t>s</a:t>
            </a:r>
            <a:r>
              <a:rPr sz="2000" i="1" dirty="0">
                <a:latin typeface="Georgia"/>
                <a:cs typeface="Georgia"/>
              </a:rPr>
              <a:t>. </a:t>
            </a:r>
            <a:r>
              <a:rPr sz="2000" i="1" dirty="0" smtClean="0">
                <a:latin typeface="Georgia"/>
                <a:cs typeface="Georgia"/>
              </a:rPr>
              <a:t>S</a:t>
            </a:r>
            <a:r>
              <a:rPr sz="2000" i="1" spc="5" dirty="0" smtClean="0">
                <a:latin typeface="Georgia"/>
                <a:cs typeface="Georgia"/>
              </a:rPr>
              <a:t>o</a:t>
            </a:r>
            <a:r>
              <a:rPr sz="2000" i="1" spc="-5" dirty="0" smtClean="0">
                <a:latin typeface="Georgia"/>
                <a:cs typeface="Georgia"/>
              </a:rPr>
              <a:t>m</a:t>
            </a:r>
            <a:r>
              <a:rPr sz="2000" i="1" dirty="0" smtClean="0">
                <a:latin typeface="Georgia"/>
                <a:cs typeface="Georgia"/>
              </a:rPr>
              <a:t>e</a:t>
            </a:r>
            <a:r>
              <a:rPr sz="2000" i="1" spc="-10" dirty="0" smtClean="0">
                <a:latin typeface="Georgia"/>
                <a:cs typeface="Georgia"/>
              </a:rPr>
              <a:t> </a:t>
            </a:r>
            <a:r>
              <a:rPr sz="2000" i="1" spc="-5" dirty="0">
                <a:latin typeface="Georgia"/>
                <a:cs typeface="Georgia"/>
              </a:rPr>
              <a:t>type</a:t>
            </a:r>
            <a:r>
              <a:rPr sz="2000" i="1" dirty="0">
                <a:latin typeface="Georgia"/>
                <a:cs typeface="Georgia"/>
              </a:rPr>
              <a:t>s </a:t>
            </a:r>
            <a:r>
              <a:rPr sz="2000" i="1" spc="-5" dirty="0">
                <a:latin typeface="Georgia"/>
                <a:cs typeface="Georgia"/>
              </a:rPr>
              <a:t>of </a:t>
            </a:r>
            <a:r>
              <a:rPr sz="2000" i="1" dirty="0">
                <a:latin typeface="Georgia"/>
                <a:cs typeface="Georgia"/>
              </a:rPr>
              <a:t>em</a:t>
            </a:r>
            <a:r>
              <a:rPr sz="2000" i="1" spc="5" dirty="0">
                <a:latin typeface="Georgia"/>
                <a:cs typeface="Georgia"/>
              </a:rPr>
              <a:t>p</a:t>
            </a:r>
            <a:r>
              <a:rPr sz="2000" i="1" spc="-5" dirty="0">
                <a:latin typeface="Georgia"/>
                <a:cs typeface="Georgia"/>
              </a:rPr>
              <a:t>l</a:t>
            </a:r>
            <a:r>
              <a:rPr sz="2000" i="1" spc="5" dirty="0">
                <a:latin typeface="Georgia"/>
                <a:cs typeface="Georgia"/>
              </a:rPr>
              <a:t>o</a:t>
            </a:r>
            <a:r>
              <a:rPr sz="2000" i="1" spc="-10" dirty="0">
                <a:latin typeface="Georgia"/>
                <a:cs typeface="Georgia"/>
              </a:rPr>
              <a:t>y</a:t>
            </a:r>
            <a:r>
              <a:rPr sz="2000" i="1" spc="-5" dirty="0">
                <a:latin typeface="Georgia"/>
                <a:cs typeface="Georgia"/>
              </a:rPr>
              <a:t>me</a:t>
            </a:r>
            <a:r>
              <a:rPr sz="2000" i="1" spc="5" dirty="0">
                <a:latin typeface="Georgia"/>
                <a:cs typeface="Georgia"/>
              </a:rPr>
              <a:t>n</a:t>
            </a:r>
            <a:r>
              <a:rPr sz="2000" i="1" dirty="0">
                <a:latin typeface="Georgia"/>
                <a:cs typeface="Georgia"/>
              </a:rPr>
              <a:t>t</a:t>
            </a:r>
            <a:r>
              <a:rPr sz="2000" i="1" spc="-40" dirty="0">
                <a:latin typeface="Georgia"/>
                <a:cs typeface="Georgia"/>
              </a:rPr>
              <a:t> </a:t>
            </a:r>
            <a:r>
              <a:rPr sz="2000" i="1" spc="-5" dirty="0">
                <a:latin typeface="Georgia"/>
                <a:cs typeface="Georgia"/>
              </a:rPr>
              <a:t>si</a:t>
            </a:r>
            <a:r>
              <a:rPr sz="2000" i="1" dirty="0">
                <a:latin typeface="Georgia"/>
                <a:cs typeface="Georgia"/>
              </a:rPr>
              <a:t>m</a:t>
            </a:r>
            <a:r>
              <a:rPr sz="2000" i="1" spc="-5" dirty="0">
                <a:latin typeface="Georgia"/>
                <a:cs typeface="Georgia"/>
              </a:rPr>
              <a:t>p</a:t>
            </a:r>
            <a:r>
              <a:rPr sz="2000" i="1" spc="5" dirty="0">
                <a:latin typeface="Georgia"/>
                <a:cs typeface="Georgia"/>
              </a:rPr>
              <a:t>l</a:t>
            </a:r>
            <a:r>
              <a:rPr sz="2000" i="1" dirty="0">
                <a:latin typeface="Georgia"/>
                <a:cs typeface="Georgia"/>
              </a:rPr>
              <a:t>y </a:t>
            </a:r>
            <a:r>
              <a:rPr sz="2000" i="1" spc="-5" dirty="0">
                <a:latin typeface="Georgia"/>
                <a:cs typeface="Georgia"/>
              </a:rPr>
              <a:t>re</a:t>
            </a:r>
            <a:r>
              <a:rPr sz="2000" i="1" spc="5" dirty="0">
                <a:latin typeface="Georgia"/>
                <a:cs typeface="Georgia"/>
              </a:rPr>
              <a:t>q</a:t>
            </a:r>
            <a:r>
              <a:rPr sz="2000" i="1" spc="-5" dirty="0">
                <a:latin typeface="Georgia"/>
                <a:cs typeface="Georgia"/>
              </a:rPr>
              <a:t>uir</a:t>
            </a:r>
            <a:r>
              <a:rPr sz="2000" i="1" dirty="0">
                <a:latin typeface="Georgia"/>
                <a:cs typeface="Georgia"/>
              </a:rPr>
              <a:t>e</a:t>
            </a:r>
            <a:r>
              <a:rPr sz="2000" i="1" spc="-10" dirty="0">
                <a:latin typeface="Georgia"/>
                <a:cs typeface="Georgia"/>
              </a:rPr>
              <a:t> </a:t>
            </a:r>
            <a:r>
              <a:rPr sz="2000" i="1" dirty="0">
                <a:latin typeface="Georgia"/>
                <a:cs typeface="Georgia"/>
              </a:rPr>
              <a:t>a co</a:t>
            </a:r>
            <a:r>
              <a:rPr sz="2000" i="1" spc="-5" dirty="0">
                <a:latin typeface="Georgia"/>
                <a:cs typeface="Georgia"/>
              </a:rPr>
              <a:t>l</a:t>
            </a:r>
            <a:r>
              <a:rPr sz="2000" i="1" spc="5" dirty="0">
                <a:latin typeface="Georgia"/>
                <a:cs typeface="Georgia"/>
              </a:rPr>
              <a:t>l</a:t>
            </a:r>
            <a:r>
              <a:rPr sz="2000" i="1" dirty="0">
                <a:latin typeface="Georgia"/>
                <a:cs typeface="Georgia"/>
              </a:rPr>
              <a:t>ege</a:t>
            </a:r>
            <a:r>
              <a:rPr sz="2000" i="1" spc="-20"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25" dirty="0">
                <a:latin typeface="Georgia"/>
                <a:cs typeface="Georgia"/>
              </a:rPr>
              <a:t> </a:t>
            </a:r>
            <a:r>
              <a:rPr sz="2000" i="1" dirty="0">
                <a:latin typeface="Georgia"/>
                <a:cs typeface="Georgia"/>
              </a:rPr>
              <a:t>even</a:t>
            </a:r>
            <a:r>
              <a:rPr sz="2000" i="1" spc="-35" dirty="0">
                <a:latin typeface="Georgia"/>
                <a:cs typeface="Georgia"/>
              </a:rPr>
              <a:t> </a:t>
            </a:r>
            <a:r>
              <a:rPr sz="2000" i="1" spc="-5" dirty="0">
                <a:latin typeface="Georgia"/>
                <a:cs typeface="Georgia"/>
              </a:rPr>
              <a:t>i</a:t>
            </a:r>
            <a:r>
              <a:rPr sz="2000" i="1" dirty="0">
                <a:latin typeface="Georgia"/>
                <a:cs typeface="Georgia"/>
              </a:rPr>
              <a:t>f</a:t>
            </a:r>
            <a:r>
              <a:rPr sz="2000" i="1" spc="10" dirty="0">
                <a:latin typeface="Georgia"/>
                <a:cs typeface="Georgia"/>
              </a:rPr>
              <a:t> </a:t>
            </a:r>
            <a:r>
              <a:rPr sz="2000" i="1" spc="-5" dirty="0">
                <a:latin typeface="Georgia"/>
                <a:cs typeface="Georgia"/>
              </a:rPr>
              <a:t>th</a:t>
            </a:r>
            <a:r>
              <a:rPr sz="2000" i="1" dirty="0">
                <a:latin typeface="Georgia"/>
                <a:cs typeface="Georgia"/>
              </a:rPr>
              <a:t>e j</a:t>
            </a:r>
            <a:r>
              <a:rPr sz="2000" i="1" spc="5" dirty="0">
                <a:latin typeface="Georgia"/>
                <a:cs typeface="Georgia"/>
              </a:rPr>
              <a:t>o</a:t>
            </a:r>
            <a:r>
              <a:rPr sz="2000" i="1" dirty="0">
                <a:latin typeface="Georgia"/>
                <a:cs typeface="Georgia"/>
              </a:rPr>
              <a:t>b </a:t>
            </a:r>
            <a:r>
              <a:rPr sz="2000" i="1" spc="-5" dirty="0">
                <a:latin typeface="Georgia"/>
                <a:cs typeface="Georgia"/>
              </a:rPr>
              <a:t>i</a:t>
            </a:r>
            <a:r>
              <a:rPr sz="2000" i="1" dirty="0">
                <a:latin typeface="Georgia"/>
                <a:cs typeface="Georgia"/>
              </a:rPr>
              <a:t>s </a:t>
            </a:r>
            <a:r>
              <a:rPr sz="2000" i="1" spc="-5" dirty="0">
                <a:latin typeface="Georgia"/>
                <a:cs typeface="Georgia"/>
              </a:rPr>
              <a:t>u</a:t>
            </a:r>
            <a:r>
              <a:rPr sz="2000" i="1" spc="5" dirty="0">
                <a:latin typeface="Georgia"/>
                <a:cs typeface="Georgia"/>
              </a:rPr>
              <a:t>n</a:t>
            </a:r>
            <a:r>
              <a:rPr sz="2000" i="1" spc="-5" dirty="0">
                <a:latin typeface="Georgia"/>
                <a:cs typeface="Georgia"/>
              </a:rPr>
              <a:t>re</a:t>
            </a:r>
            <a:r>
              <a:rPr sz="2000" i="1" spc="5" dirty="0">
                <a:latin typeface="Georgia"/>
                <a:cs typeface="Georgia"/>
              </a:rPr>
              <a:t>l</a:t>
            </a:r>
            <a:r>
              <a:rPr sz="2000" i="1" dirty="0">
                <a:latin typeface="Georgia"/>
                <a:cs typeface="Georgia"/>
              </a:rPr>
              <a:t>ated </a:t>
            </a:r>
            <a:r>
              <a:rPr sz="2000" i="1" spc="-5" dirty="0">
                <a:latin typeface="Georgia"/>
                <a:cs typeface="Georgia"/>
              </a:rPr>
              <a:t>t</a:t>
            </a:r>
            <a:r>
              <a:rPr sz="2000" i="1" dirty="0">
                <a:latin typeface="Georgia"/>
                <a:cs typeface="Georgia"/>
              </a:rPr>
              <a:t>o </a:t>
            </a:r>
            <a:r>
              <a:rPr sz="2000" i="1" spc="-5" dirty="0">
                <a:latin typeface="Georgia"/>
                <a:cs typeface="Georgia"/>
              </a:rPr>
              <a:t>th</a:t>
            </a:r>
            <a:r>
              <a:rPr sz="2000" i="1" dirty="0">
                <a:latin typeface="Georgia"/>
                <a:cs typeface="Georgia"/>
              </a:rPr>
              <a:t>e</a:t>
            </a:r>
            <a:r>
              <a:rPr sz="2000" i="1" spc="-10" dirty="0">
                <a:latin typeface="Georgia"/>
                <a:cs typeface="Georgia"/>
              </a:rPr>
              <a:t> </a:t>
            </a:r>
            <a:r>
              <a:rPr sz="2000" i="1" spc="-5" dirty="0">
                <a:latin typeface="Georgia"/>
                <a:cs typeface="Georgia"/>
              </a:rPr>
              <a:t>typ</a:t>
            </a:r>
            <a:r>
              <a:rPr sz="2000" i="1" dirty="0">
                <a:latin typeface="Georgia"/>
                <a:cs typeface="Georgia"/>
              </a:rPr>
              <a:t>e</a:t>
            </a:r>
            <a:r>
              <a:rPr sz="2000" i="1" spc="10" dirty="0">
                <a:latin typeface="Georgia"/>
                <a:cs typeface="Georgia"/>
              </a:rPr>
              <a:t> </a:t>
            </a:r>
            <a:r>
              <a:rPr sz="2000" i="1" spc="-5" dirty="0">
                <a:latin typeface="Georgia"/>
                <a:cs typeface="Georgia"/>
              </a:rPr>
              <a:t>o</a:t>
            </a:r>
            <a:r>
              <a:rPr sz="2000" i="1" dirty="0">
                <a:latin typeface="Georgia"/>
                <a:cs typeface="Georgia"/>
              </a:rPr>
              <a:t>f </a:t>
            </a:r>
            <a:r>
              <a:rPr sz="2000" i="1" spc="-5" dirty="0">
                <a:latin typeface="Georgia"/>
                <a:cs typeface="Georgia"/>
              </a:rPr>
              <a:t>de</a:t>
            </a:r>
            <a:r>
              <a:rPr sz="2000" i="1" spc="5" dirty="0">
                <a:latin typeface="Georgia"/>
                <a:cs typeface="Georgia"/>
              </a:rPr>
              <a:t>g</a:t>
            </a:r>
            <a:r>
              <a:rPr sz="2000" i="1" spc="-5" dirty="0">
                <a:latin typeface="Georgia"/>
                <a:cs typeface="Georgia"/>
              </a:rPr>
              <a:t>re</a:t>
            </a:r>
            <a:r>
              <a:rPr sz="2000" i="1" dirty="0">
                <a:latin typeface="Georgia"/>
                <a:cs typeface="Georgia"/>
              </a:rPr>
              <a:t>e</a:t>
            </a:r>
            <a:r>
              <a:rPr sz="2000" i="1" spc="-20" dirty="0">
                <a:latin typeface="Georgia"/>
                <a:cs typeface="Georgia"/>
              </a:rPr>
              <a:t> </a:t>
            </a:r>
            <a:r>
              <a:rPr sz="2000" i="1" dirty="0">
                <a:latin typeface="Georgia"/>
                <a:cs typeface="Georgia"/>
              </a:rPr>
              <a:t>an</a:t>
            </a:r>
            <a:r>
              <a:rPr sz="2000" i="1" spc="5" dirty="0">
                <a:latin typeface="Georgia"/>
                <a:cs typeface="Georgia"/>
              </a:rPr>
              <a:t> </a:t>
            </a:r>
            <a:r>
              <a:rPr sz="2000" i="1" dirty="0">
                <a:latin typeface="Georgia"/>
                <a:cs typeface="Georgia"/>
              </a:rPr>
              <a:t>emp</a:t>
            </a:r>
            <a:r>
              <a:rPr sz="2000" i="1" spc="-5" dirty="0">
                <a:latin typeface="Georgia"/>
                <a:cs typeface="Georgia"/>
              </a:rPr>
              <a:t>l</a:t>
            </a:r>
            <a:r>
              <a:rPr sz="2000" i="1" spc="5" dirty="0">
                <a:latin typeface="Georgia"/>
                <a:cs typeface="Georgia"/>
              </a:rPr>
              <a:t>o</a:t>
            </a:r>
            <a:r>
              <a:rPr sz="2000" i="1" spc="-10" dirty="0">
                <a:latin typeface="Georgia"/>
                <a:cs typeface="Georgia"/>
              </a:rPr>
              <a:t>y</a:t>
            </a:r>
            <a:r>
              <a:rPr sz="2000" i="1" dirty="0">
                <a:latin typeface="Georgia"/>
                <a:cs typeface="Georgia"/>
              </a:rPr>
              <a:t>ee</a:t>
            </a:r>
            <a:r>
              <a:rPr sz="2000" i="1" spc="-25" dirty="0">
                <a:latin typeface="Georgia"/>
                <a:cs typeface="Georgia"/>
              </a:rPr>
              <a:t> </a:t>
            </a:r>
            <a:r>
              <a:rPr sz="2000" i="1" dirty="0">
                <a:latin typeface="Georgia"/>
                <a:cs typeface="Georgia"/>
              </a:rPr>
              <a:t>hol</a:t>
            </a:r>
            <a:r>
              <a:rPr sz="2000" i="1" spc="-5" dirty="0">
                <a:latin typeface="Georgia"/>
                <a:cs typeface="Georgia"/>
              </a:rPr>
              <a:t>ds</a:t>
            </a:r>
            <a:r>
              <a:rPr sz="2000" i="1" dirty="0" smtClean="0">
                <a:latin typeface="Georgia"/>
                <a:cs typeface="Georgia"/>
              </a:rPr>
              <a:t>.</a:t>
            </a:r>
            <a:r>
              <a:rPr sz="2000" i="1" spc="-5" dirty="0" smtClean="0">
                <a:latin typeface="Georgia"/>
                <a:cs typeface="Georgia"/>
              </a:rPr>
              <a:t> </a:t>
            </a:r>
            <a:r>
              <a:rPr sz="2000" i="1" spc="-5" dirty="0">
                <a:latin typeface="Georgia"/>
                <a:cs typeface="Georgia"/>
              </a:rPr>
              <a:t>Fo</a:t>
            </a:r>
            <a:r>
              <a:rPr sz="2000" i="1" dirty="0">
                <a:latin typeface="Georgia"/>
                <a:cs typeface="Georgia"/>
              </a:rPr>
              <a:t>r exam</a:t>
            </a:r>
            <a:r>
              <a:rPr sz="2000" i="1" spc="-5" dirty="0">
                <a:latin typeface="Georgia"/>
                <a:cs typeface="Georgia"/>
              </a:rPr>
              <a:t>p</a:t>
            </a:r>
            <a:r>
              <a:rPr sz="2000" i="1" spc="5" dirty="0">
                <a:latin typeface="Georgia"/>
                <a:cs typeface="Georgia"/>
              </a:rPr>
              <a:t>l</a:t>
            </a:r>
            <a:r>
              <a:rPr sz="2000" i="1" dirty="0">
                <a:latin typeface="Georgia"/>
                <a:cs typeface="Georgia"/>
              </a:rPr>
              <a:t>e,</a:t>
            </a:r>
            <a:r>
              <a:rPr sz="2000" i="1" spc="-40" dirty="0">
                <a:latin typeface="Georgia"/>
                <a:cs typeface="Georgia"/>
              </a:rPr>
              <a:t> </a:t>
            </a:r>
            <a:r>
              <a:rPr lang="en-US" sz="2000" i="1" spc="-5" dirty="0" smtClean="0">
                <a:latin typeface="Georgia"/>
                <a:cs typeface="Georgia"/>
              </a:rPr>
              <a:t>a friend </a:t>
            </a:r>
            <a:r>
              <a:rPr sz="2000" i="1" spc="-5" dirty="0" smtClean="0">
                <a:latin typeface="Georgia"/>
                <a:cs typeface="Georgia"/>
              </a:rPr>
              <a:t>rec</a:t>
            </a:r>
            <a:r>
              <a:rPr sz="2000" i="1" spc="5" dirty="0" smtClean="0">
                <a:latin typeface="Georgia"/>
                <a:cs typeface="Georgia"/>
              </a:rPr>
              <a:t>e</a:t>
            </a:r>
            <a:r>
              <a:rPr sz="2000" i="1" dirty="0" smtClean="0">
                <a:latin typeface="Georgia"/>
                <a:cs typeface="Georgia"/>
              </a:rPr>
              <a:t>nt</a:t>
            </a:r>
            <a:r>
              <a:rPr sz="2000" i="1" spc="-5" dirty="0" smtClean="0">
                <a:latin typeface="Georgia"/>
                <a:cs typeface="Georgia"/>
              </a:rPr>
              <a:t>l</a:t>
            </a:r>
            <a:r>
              <a:rPr sz="2000" i="1" dirty="0" smtClean="0">
                <a:latin typeface="Georgia"/>
                <a:cs typeface="Georgia"/>
              </a:rPr>
              <a:t>y</a:t>
            </a:r>
            <a:r>
              <a:rPr sz="2000" i="1" spc="-30" dirty="0" smtClean="0">
                <a:latin typeface="Georgia"/>
                <a:cs typeface="Georgia"/>
              </a:rPr>
              <a:t> </a:t>
            </a:r>
            <a:r>
              <a:rPr sz="2000" i="1" dirty="0">
                <a:latin typeface="Georgia"/>
                <a:cs typeface="Georgia"/>
              </a:rPr>
              <a:t>a</a:t>
            </a:r>
            <a:r>
              <a:rPr sz="2000" i="1" spc="5" dirty="0">
                <a:latin typeface="Georgia"/>
                <a:cs typeface="Georgia"/>
              </a:rPr>
              <a:t>p</a:t>
            </a:r>
            <a:r>
              <a:rPr sz="2000" i="1" spc="-5" dirty="0">
                <a:latin typeface="Georgia"/>
                <a:cs typeface="Georgia"/>
              </a:rPr>
              <a:t>p</a:t>
            </a:r>
            <a:r>
              <a:rPr sz="2000" i="1" spc="5" dirty="0">
                <a:latin typeface="Georgia"/>
                <a:cs typeface="Georgia"/>
              </a:rPr>
              <a:t>l</a:t>
            </a:r>
            <a:r>
              <a:rPr sz="2000" i="1" spc="-5" dirty="0">
                <a:latin typeface="Georgia"/>
                <a:cs typeface="Georgia"/>
              </a:rPr>
              <a:t>i</a:t>
            </a:r>
            <a:r>
              <a:rPr sz="2000" i="1" dirty="0">
                <a:latin typeface="Georgia"/>
                <a:cs typeface="Georgia"/>
              </a:rPr>
              <a:t>ed</a:t>
            </a:r>
            <a:r>
              <a:rPr sz="2000" i="1" spc="-20"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a j</a:t>
            </a:r>
            <a:r>
              <a:rPr sz="2000" i="1" spc="5" dirty="0">
                <a:latin typeface="Georgia"/>
                <a:cs typeface="Georgia"/>
              </a:rPr>
              <a:t>o</a:t>
            </a:r>
            <a:r>
              <a:rPr sz="2000" i="1" dirty="0">
                <a:latin typeface="Georgia"/>
                <a:cs typeface="Georgia"/>
              </a:rPr>
              <a:t>b </a:t>
            </a:r>
            <a:r>
              <a:rPr sz="2000" i="1" spc="-5" dirty="0">
                <a:latin typeface="Georgia"/>
                <a:cs typeface="Georgia"/>
              </a:rPr>
              <a:t>i</a:t>
            </a:r>
            <a:r>
              <a:rPr sz="2000" i="1" dirty="0">
                <a:latin typeface="Georgia"/>
                <a:cs typeface="Georgia"/>
              </a:rPr>
              <a:t>n</a:t>
            </a:r>
            <a:r>
              <a:rPr sz="2000" i="1" spc="-5" dirty="0">
                <a:latin typeface="Georgia"/>
                <a:cs typeface="Georgia"/>
              </a:rPr>
              <a:t> sa</a:t>
            </a:r>
            <a:r>
              <a:rPr sz="2000" i="1" spc="5" dirty="0">
                <a:latin typeface="Georgia"/>
                <a:cs typeface="Georgia"/>
              </a:rPr>
              <a:t>l</a:t>
            </a:r>
            <a:r>
              <a:rPr sz="2000" i="1" dirty="0">
                <a:latin typeface="Georgia"/>
                <a:cs typeface="Georgia"/>
              </a:rPr>
              <a:t>es</a:t>
            </a:r>
            <a:r>
              <a:rPr sz="2000" i="1" dirty="0" smtClean="0">
                <a:latin typeface="Georgia"/>
                <a:cs typeface="Georgia"/>
              </a:rPr>
              <a:t>.</a:t>
            </a:r>
            <a:r>
              <a:rPr sz="2000" i="1" spc="-10" dirty="0" smtClean="0">
                <a:latin typeface="Georgia"/>
                <a:cs typeface="Georgia"/>
              </a:rPr>
              <a:t> </a:t>
            </a:r>
            <a:r>
              <a:rPr sz="2000" i="1" dirty="0">
                <a:latin typeface="Georgia"/>
                <a:cs typeface="Georgia"/>
              </a:rPr>
              <a:t>He</a:t>
            </a:r>
            <a:r>
              <a:rPr sz="2000" i="1" spc="-15" dirty="0">
                <a:latin typeface="Georgia"/>
                <a:cs typeface="Georgia"/>
              </a:rPr>
              <a:t> </a:t>
            </a:r>
            <a:r>
              <a:rPr sz="2000" i="1" dirty="0">
                <a:latin typeface="Georgia"/>
                <a:cs typeface="Georgia"/>
              </a:rPr>
              <a:t>has</a:t>
            </a:r>
            <a:r>
              <a:rPr sz="2000" i="1" spc="-5" dirty="0">
                <a:latin typeface="Georgia"/>
                <a:cs typeface="Georgia"/>
              </a:rPr>
              <a:t> </a:t>
            </a:r>
            <a:r>
              <a:rPr sz="2000" i="1" dirty="0">
                <a:latin typeface="Georgia"/>
                <a:cs typeface="Georgia"/>
              </a:rPr>
              <a:t>been</a:t>
            </a:r>
            <a:r>
              <a:rPr sz="2000" i="1" spc="-15" dirty="0">
                <a:latin typeface="Georgia"/>
                <a:cs typeface="Georgia"/>
              </a:rPr>
              <a:t> </a:t>
            </a:r>
            <a:r>
              <a:rPr sz="2000" i="1" spc="-5" dirty="0">
                <a:latin typeface="Georgia"/>
                <a:cs typeface="Georgia"/>
              </a:rPr>
              <a:t>worki</a:t>
            </a:r>
            <a:r>
              <a:rPr sz="2000" i="1" spc="5" dirty="0">
                <a:latin typeface="Georgia"/>
                <a:cs typeface="Georgia"/>
              </a:rPr>
              <a:t>n</a:t>
            </a:r>
            <a:r>
              <a:rPr sz="2000" i="1" dirty="0">
                <a:latin typeface="Georgia"/>
                <a:cs typeface="Georgia"/>
              </a:rPr>
              <a:t>g</a:t>
            </a:r>
            <a:r>
              <a:rPr sz="2000" i="1" spc="-15" dirty="0">
                <a:latin typeface="Georgia"/>
                <a:cs typeface="Georgia"/>
              </a:rPr>
              <a:t> </a:t>
            </a:r>
            <a:r>
              <a:rPr sz="2000" i="1" spc="-5" dirty="0">
                <a:latin typeface="Georgia"/>
                <a:cs typeface="Georgia"/>
              </a:rPr>
              <a:t>i</a:t>
            </a:r>
            <a:r>
              <a:rPr sz="2000" i="1" dirty="0">
                <a:latin typeface="Georgia"/>
                <a:cs typeface="Georgia"/>
              </a:rPr>
              <a:t>n</a:t>
            </a:r>
            <a:r>
              <a:rPr sz="2000" i="1" spc="-5" dirty="0">
                <a:latin typeface="Georgia"/>
                <a:cs typeface="Georgia"/>
              </a:rPr>
              <a:t> sa</a:t>
            </a:r>
            <a:r>
              <a:rPr sz="2000" i="1" spc="5" dirty="0">
                <a:latin typeface="Georgia"/>
                <a:cs typeface="Georgia"/>
              </a:rPr>
              <a:t>l</a:t>
            </a:r>
            <a:r>
              <a:rPr sz="2000" i="1" dirty="0">
                <a:latin typeface="Georgia"/>
                <a:cs typeface="Georgia"/>
              </a:rPr>
              <a:t>es for</a:t>
            </a:r>
            <a:r>
              <a:rPr sz="2000" i="1" spc="-5" dirty="0">
                <a:latin typeface="Georgia"/>
                <a:cs typeface="Georgia"/>
              </a:rPr>
              <a:t> o</a:t>
            </a:r>
            <a:r>
              <a:rPr sz="2000" i="1" dirty="0">
                <a:latin typeface="Georgia"/>
                <a:cs typeface="Georgia"/>
              </a:rPr>
              <a:t>ver </a:t>
            </a:r>
            <a:r>
              <a:rPr sz="2000" i="1" spc="-5" dirty="0">
                <a:latin typeface="Georgia"/>
                <a:cs typeface="Georgia"/>
              </a:rPr>
              <a:t>te</a:t>
            </a:r>
            <a:r>
              <a:rPr sz="2000" i="1" dirty="0">
                <a:latin typeface="Georgia"/>
                <a:cs typeface="Georgia"/>
              </a:rPr>
              <a:t>n</a:t>
            </a:r>
            <a:r>
              <a:rPr sz="2000" i="1" spc="-20" dirty="0">
                <a:latin typeface="Georgia"/>
                <a:cs typeface="Georgia"/>
              </a:rPr>
              <a:t> </a:t>
            </a:r>
            <a:r>
              <a:rPr sz="2000" i="1" spc="-10" dirty="0">
                <a:latin typeface="Georgia"/>
                <a:cs typeface="Georgia"/>
              </a:rPr>
              <a:t>y</a:t>
            </a:r>
            <a:r>
              <a:rPr sz="2000" i="1" dirty="0">
                <a:latin typeface="Georgia"/>
                <a:cs typeface="Georgia"/>
              </a:rPr>
              <a:t>ears and has</a:t>
            </a:r>
            <a:r>
              <a:rPr sz="2000" i="1" spc="-5" dirty="0">
                <a:latin typeface="Georgia"/>
                <a:cs typeface="Georgia"/>
              </a:rPr>
              <a:t> ver</a:t>
            </a:r>
            <a:r>
              <a:rPr sz="2000" i="1" dirty="0">
                <a:latin typeface="Georgia"/>
                <a:cs typeface="Georgia"/>
              </a:rPr>
              <a:t>y</a:t>
            </a:r>
            <a:r>
              <a:rPr sz="2000" i="1" spc="-10" dirty="0">
                <a:latin typeface="Georgia"/>
                <a:cs typeface="Georgia"/>
              </a:rPr>
              <a:t> </a:t>
            </a:r>
            <a:r>
              <a:rPr sz="2000" i="1" spc="-5" dirty="0">
                <a:latin typeface="Georgia"/>
                <a:cs typeface="Georgia"/>
              </a:rPr>
              <a:t>succ</a:t>
            </a:r>
            <a:r>
              <a:rPr sz="2000" i="1" spc="5" dirty="0">
                <a:latin typeface="Georgia"/>
                <a:cs typeface="Georgia"/>
              </a:rPr>
              <a:t>e</a:t>
            </a:r>
            <a:r>
              <a:rPr sz="2000" i="1" spc="-5" dirty="0">
                <a:latin typeface="Georgia"/>
                <a:cs typeface="Georgia"/>
              </a:rPr>
              <a:t>ssfu</a:t>
            </a:r>
            <a:r>
              <a:rPr sz="2000" i="1" dirty="0">
                <a:latin typeface="Georgia"/>
                <a:cs typeface="Georgia"/>
              </a:rPr>
              <a:t>l</a:t>
            </a:r>
            <a:r>
              <a:rPr sz="2000" i="1" spc="-10" dirty="0">
                <a:latin typeface="Georgia"/>
                <a:cs typeface="Georgia"/>
              </a:rPr>
              <a:t> </a:t>
            </a:r>
            <a:r>
              <a:rPr sz="2000" i="1" dirty="0">
                <a:latin typeface="Georgia"/>
                <a:cs typeface="Georgia"/>
              </a:rPr>
              <a:t>num</a:t>
            </a:r>
            <a:r>
              <a:rPr sz="2000" i="1" spc="-10" dirty="0">
                <a:latin typeface="Georgia"/>
                <a:cs typeface="Georgia"/>
              </a:rPr>
              <a:t>b</a:t>
            </a:r>
            <a:r>
              <a:rPr sz="2000" i="1" dirty="0">
                <a:latin typeface="Georgia"/>
                <a:cs typeface="Georgia"/>
              </a:rPr>
              <a:t>ers</a:t>
            </a:r>
            <a:r>
              <a:rPr sz="2000" i="1" spc="-15" dirty="0">
                <a:latin typeface="Georgia"/>
                <a:cs typeface="Georgia"/>
              </a:rPr>
              <a:t> </a:t>
            </a:r>
            <a:r>
              <a:rPr sz="2000" i="1" dirty="0">
                <a:latin typeface="Georgia"/>
                <a:cs typeface="Georgia"/>
              </a:rPr>
              <a:t>as a</a:t>
            </a:r>
            <a:r>
              <a:rPr sz="2000" i="1" spc="10" dirty="0">
                <a:latin typeface="Georgia"/>
                <a:cs typeface="Georgia"/>
              </a:rPr>
              <a:t> </a:t>
            </a:r>
            <a:r>
              <a:rPr sz="2000" i="1" spc="-5" dirty="0">
                <a:latin typeface="Georgia"/>
                <a:cs typeface="Georgia"/>
              </a:rPr>
              <a:t>sa</a:t>
            </a:r>
            <a:r>
              <a:rPr sz="2000" i="1" spc="5" dirty="0">
                <a:latin typeface="Georgia"/>
                <a:cs typeface="Georgia"/>
              </a:rPr>
              <a:t>l</a:t>
            </a:r>
            <a:r>
              <a:rPr sz="2000" i="1" dirty="0">
                <a:latin typeface="Georgia"/>
                <a:cs typeface="Georgia"/>
              </a:rPr>
              <a:t>esperson. </a:t>
            </a:r>
            <a:r>
              <a:rPr sz="2000" i="1" dirty="0" smtClean="0">
                <a:latin typeface="Georgia"/>
                <a:cs typeface="Georgia"/>
              </a:rPr>
              <a:t>The </a:t>
            </a:r>
            <a:r>
              <a:rPr sz="2000" i="1" dirty="0">
                <a:latin typeface="Georgia"/>
                <a:cs typeface="Georgia"/>
              </a:rPr>
              <a:t>company</a:t>
            </a:r>
            <a:r>
              <a:rPr sz="2000" i="1" spc="-35" dirty="0">
                <a:latin typeface="Georgia"/>
                <a:cs typeface="Georgia"/>
              </a:rPr>
              <a:t> </a:t>
            </a:r>
            <a:r>
              <a:rPr sz="2000" i="1" spc="-5" dirty="0">
                <a:latin typeface="Georgia"/>
                <a:cs typeface="Georgia"/>
              </a:rPr>
              <a:t>tha</a:t>
            </a:r>
            <a:r>
              <a:rPr sz="2000" i="1" dirty="0">
                <a:latin typeface="Georgia"/>
                <a:cs typeface="Georgia"/>
              </a:rPr>
              <a:t>t</a:t>
            </a:r>
            <a:r>
              <a:rPr sz="2000" i="1" spc="10" dirty="0">
                <a:latin typeface="Georgia"/>
                <a:cs typeface="Georgia"/>
              </a:rPr>
              <a:t> </a:t>
            </a:r>
            <a:r>
              <a:rPr sz="2000" i="1" spc="-5" dirty="0">
                <a:latin typeface="Georgia"/>
                <a:cs typeface="Georgia"/>
              </a:rPr>
              <a:t>wa</a:t>
            </a:r>
            <a:r>
              <a:rPr sz="2000" i="1" dirty="0">
                <a:latin typeface="Georgia"/>
                <a:cs typeface="Georgia"/>
              </a:rPr>
              <a:t>s h</a:t>
            </a:r>
            <a:r>
              <a:rPr sz="2000" i="1" spc="5" dirty="0">
                <a:latin typeface="Georgia"/>
                <a:cs typeface="Georgia"/>
              </a:rPr>
              <a:t>i</a:t>
            </a:r>
            <a:r>
              <a:rPr sz="2000" i="1" spc="-5" dirty="0">
                <a:latin typeface="Georgia"/>
                <a:cs typeface="Georgia"/>
              </a:rPr>
              <a:t>ri</a:t>
            </a:r>
            <a:r>
              <a:rPr sz="2000" i="1" spc="5" dirty="0">
                <a:latin typeface="Georgia"/>
                <a:cs typeface="Georgia"/>
              </a:rPr>
              <a:t>n</a:t>
            </a:r>
            <a:r>
              <a:rPr sz="2000" i="1" dirty="0">
                <a:latin typeface="Georgia"/>
                <a:cs typeface="Georgia"/>
              </a:rPr>
              <a:t>g</a:t>
            </a:r>
            <a:r>
              <a:rPr sz="2000" i="1" spc="-15" dirty="0">
                <a:latin typeface="Georgia"/>
                <a:cs typeface="Georgia"/>
              </a:rPr>
              <a:t> </a:t>
            </a:r>
            <a:r>
              <a:rPr sz="2000" i="1" spc="-5" dirty="0">
                <a:latin typeface="Georgia"/>
                <a:cs typeface="Georgia"/>
              </a:rPr>
              <a:t>though</a:t>
            </a:r>
            <a:r>
              <a:rPr sz="2000" i="1" dirty="0">
                <a:latin typeface="Georgia"/>
                <a:cs typeface="Georgia"/>
              </a:rPr>
              <a:t>t</a:t>
            </a:r>
            <a:r>
              <a:rPr sz="2000" i="1" spc="5" dirty="0">
                <a:latin typeface="Georgia"/>
                <a:cs typeface="Georgia"/>
              </a:rPr>
              <a:t> </a:t>
            </a:r>
            <a:r>
              <a:rPr sz="2000" i="1" dirty="0">
                <a:latin typeface="Georgia"/>
                <a:cs typeface="Georgia"/>
              </a:rPr>
              <a:t>he</a:t>
            </a:r>
            <a:r>
              <a:rPr sz="2000" i="1" spc="-10" dirty="0">
                <a:latin typeface="Georgia"/>
                <a:cs typeface="Georgia"/>
              </a:rPr>
              <a:t> </a:t>
            </a:r>
            <a:r>
              <a:rPr sz="2000" i="1" spc="-5" dirty="0">
                <a:latin typeface="Georgia"/>
                <a:cs typeface="Georgia"/>
              </a:rPr>
              <a:t>wa</a:t>
            </a:r>
            <a:r>
              <a:rPr sz="2000" i="1" dirty="0">
                <a:latin typeface="Georgia"/>
                <a:cs typeface="Georgia"/>
              </a:rPr>
              <a:t>s a</a:t>
            </a:r>
            <a:r>
              <a:rPr sz="2000" i="1" spc="5" dirty="0">
                <a:latin typeface="Georgia"/>
                <a:cs typeface="Georgia"/>
              </a:rPr>
              <a:t> </a:t>
            </a:r>
            <a:r>
              <a:rPr sz="2000" i="1" dirty="0">
                <a:latin typeface="Georgia"/>
                <a:cs typeface="Georgia"/>
              </a:rPr>
              <a:t>good</a:t>
            </a:r>
            <a:r>
              <a:rPr sz="2000" i="1" spc="-5" dirty="0">
                <a:latin typeface="Georgia"/>
                <a:cs typeface="Georgia"/>
              </a:rPr>
              <a:t> </a:t>
            </a:r>
            <a:r>
              <a:rPr sz="2000" i="1" dirty="0">
                <a:latin typeface="Georgia"/>
                <a:cs typeface="Georgia"/>
              </a:rPr>
              <a:t>can</a:t>
            </a:r>
            <a:r>
              <a:rPr sz="2000" i="1" spc="-5" dirty="0">
                <a:latin typeface="Georgia"/>
                <a:cs typeface="Georgia"/>
              </a:rPr>
              <a:t>didate</a:t>
            </a:r>
            <a:r>
              <a:rPr sz="2000" i="1" dirty="0">
                <a:latin typeface="Georgia"/>
                <a:cs typeface="Georgia"/>
              </a:rPr>
              <a:t>,</a:t>
            </a:r>
            <a:r>
              <a:rPr sz="2000" i="1" spc="-20" dirty="0">
                <a:latin typeface="Georgia"/>
                <a:cs typeface="Georgia"/>
              </a:rPr>
              <a:t> </a:t>
            </a:r>
            <a:r>
              <a:rPr sz="2000" i="1" spc="-10" dirty="0">
                <a:latin typeface="Georgia"/>
                <a:cs typeface="Georgia"/>
              </a:rPr>
              <a:t>b</a:t>
            </a:r>
            <a:r>
              <a:rPr sz="2000" i="1" spc="-5" dirty="0">
                <a:latin typeface="Georgia"/>
                <a:cs typeface="Georgia"/>
              </a:rPr>
              <a:t>u</a:t>
            </a:r>
            <a:r>
              <a:rPr sz="2000" i="1" dirty="0">
                <a:latin typeface="Georgia"/>
                <a:cs typeface="Georgia"/>
              </a:rPr>
              <a:t>t</a:t>
            </a:r>
            <a:r>
              <a:rPr sz="2000" i="1" spc="5" dirty="0">
                <a:latin typeface="Georgia"/>
                <a:cs typeface="Georgia"/>
              </a:rPr>
              <a:t> </a:t>
            </a:r>
            <a:r>
              <a:rPr sz="2000" i="1" spc="-5" dirty="0">
                <a:latin typeface="Georgia"/>
                <a:cs typeface="Georgia"/>
              </a:rPr>
              <a:t>they woul</a:t>
            </a:r>
            <a:r>
              <a:rPr sz="2000" i="1" dirty="0">
                <a:latin typeface="Georgia"/>
                <a:cs typeface="Georgia"/>
              </a:rPr>
              <a:t>d</a:t>
            </a:r>
            <a:r>
              <a:rPr sz="2000" i="1" spc="-10" dirty="0">
                <a:latin typeface="Georgia"/>
                <a:cs typeface="Georgia"/>
              </a:rPr>
              <a:t> </a:t>
            </a:r>
            <a:r>
              <a:rPr sz="2000" i="1" dirty="0">
                <a:latin typeface="Georgia"/>
                <a:cs typeface="Georgia"/>
              </a:rPr>
              <a:t>n</a:t>
            </a:r>
            <a:r>
              <a:rPr sz="2000" i="1" spc="5" dirty="0">
                <a:latin typeface="Georgia"/>
                <a:cs typeface="Georgia"/>
              </a:rPr>
              <a:t>o</a:t>
            </a:r>
            <a:r>
              <a:rPr sz="2000" i="1" dirty="0">
                <a:latin typeface="Georgia"/>
                <a:cs typeface="Georgia"/>
              </a:rPr>
              <a:t>t hire</a:t>
            </a:r>
            <a:r>
              <a:rPr sz="2000" i="1" spc="-15" dirty="0">
                <a:latin typeface="Georgia"/>
                <a:cs typeface="Georgia"/>
              </a:rPr>
              <a:t> </a:t>
            </a:r>
            <a:r>
              <a:rPr sz="2000" i="1" dirty="0">
                <a:latin typeface="Georgia"/>
                <a:cs typeface="Georgia"/>
              </a:rPr>
              <a:t>him</a:t>
            </a:r>
            <a:r>
              <a:rPr sz="2000" i="1" spc="10" dirty="0">
                <a:latin typeface="Georgia"/>
                <a:cs typeface="Georgia"/>
              </a:rPr>
              <a:t> </a:t>
            </a:r>
            <a:r>
              <a:rPr sz="2000" i="1" spc="-5" dirty="0">
                <a:latin typeface="Georgia"/>
                <a:cs typeface="Georgia"/>
              </a:rPr>
              <a:t>si</a:t>
            </a:r>
            <a:r>
              <a:rPr sz="2000" i="1" dirty="0">
                <a:latin typeface="Georgia"/>
                <a:cs typeface="Georgia"/>
              </a:rPr>
              <a:t>m</a:t>
            </a:r>
            <a:r>
              <a:rPr sz="2000" i="1" spc="-5" dirty="0">
                <a:latin typeface="Georgia"/>
                <a:cs typeface="Georgia"/>
              </a:rPr>
              <a:t>p</a:t>
            </a:r>
            <a:r>
              <a:rPr sz="2000" i="1" spc="5" dirty="0">
                <a:latin typeface="Georgia"/>
                <a:cs typeface="Georgia"/>
              </a:rPr>
              <a:t>l</a:t>
            </a:r>
            <a:r>
              <a:rPr sz="2000" i="1" dirty="0">
                <a:latin typeface="Georgia"/>
                <a:cs typeface="Georgia"/>
              </a:rPr>
              <a:t>y </a:t>
            </a:r>
            <a:r>
              <a:rPr sz="2000" i="1" spc="-10" dirty="0">
                <a:latin typeface="Georgia"/>
                <a:cs typeface="Georgia"/>
              </a:rPr>
              <a:t>b</a:t>
            </a:r>
            <a:r>
              <a:rPr sz="2000" i="1" dirty="0">
                <a:latin typeface="Georgia"/>
                <a:cs typeface="Georgia"/>
              </a:rPr>
              <a:t>ec</a:t>
            </a:r>
            <a:r>
              <a:rPr sz="2000" i="1" spc="5" dirty="0">
                <a:latin typeface="Georgia"/>
                <a:cs typeface="Georgia"/>
              </a:rPr>
              <a:t>a</a:t>
            </a:r>
            <a:r>
              <a:rPr sz="2000" i="1" spc="-5" dirty="0">
                <a:latin typeface="Georgia"/>
                <a:cs typeface="Georgia"/>
              </a:rPr>
              <a:t>us</a:t>
            </a:r>
            <a:r>
              <a:rPr sz="2000" i="1" dirty="0">
                <a:latin typeface="Georgia"/>
                <a:cs typeface="Georgia"/>
              </a:rPr>
              <a:t>e</a:t>
            </a:r>
            <a:r>
              <a:rPr sz="2000" i="1" spc="-10" dirty="0">
                <a:latin typeface="Georgia"/>
                <a:cs typeface="Georgia"/>
              </a:rPr>
              <a:t> </a:t>
            </a:r>
            <a:r>
              <a:rPr sz="2000" i="1" dirty="0">
                <a:latin typeface="Georgia"/>
                <a:cs typeface="Georgia"/>
              </a:rPr>
              <a:t>he</a:t>
            </a:r>
            <a:r>
              <a:rPr sz="2000" i="1" spc="-15" dirty="0">
                <a:latin typeface="Georgia"/>
                <a:cs typeface="Georgia"/>
              </a:rPr>
              <a:t> </a:t>
            </a:r>
            <a:r>
              <a:rPr sz="2000" i="1" spc="-5" dirty="0">
                <a:latin typeface="Georgia"/>
                <a:cs typeface="Georgia"/>
              </a:rPr>
              <a:t>di</a:t>
            </a:r>
            <a:r>
              <a:rPr sz="2000" i="1" dirty="0">
                <a:latin typeface="Georgia"/>
                <a:cs typeface="Georgia"/>
              </a:rPr>
              <a:t>d n</a:t>
            </a:r>
            <a:r>
              <a:rPr sz="2000" i="1" spc="-5" dirty="0">
                <a:latin typeface="Georgia"/>
                <a:cs typeface="Georgia"/>
              </a:rPr>
              <a:t>o</a:t>
            </a:r>
            <a:r>
              <a:rPr sz="2000" i="1" dirty="0">
                <a:latin typeface="Georgia"/>
                <a:cs typeface="Georgia"/>
              </a:rPr>
              <a:t>t ho</a:t>
            </a:r>
            <a:r>
              <a:rPr sz="2000" i="1" spc="5" dirty="0">
                <a:latin typeface="Georgia"/>
                <a:cs typeface="Georgia"/>
              </a:rPr>
              <a:t>l</a:t>
            </a:r>
            <a:r>
              <a:rPr sz="2000" i="1" dirty="0">
                <a:latin typeface="Georgia"/>
                <a:cs typeface="Georgia"/>
              </a:rPr>
              <a:t>d a col</a:t>
            </a:r>
            <a:r>
              <a:rPr sz="2000" i="1" spc="-5" dirty="0">
                <a:latin typeface="Georgia"/>
                <a:cs typeface="Georgia"/>
              </a:rPr>
              <a:t>l</a:t>
            </a:r>
            <a:r>
              <a:rPr sz="2000" i="1" dirty="0">
                <a:latin typeface="Georgia"/>
                <a:cs typeface="Georgia"/>
              </a:rPr>
              <a:t>ege</a:t>
            </a:r>
            <a:r>
              <a:rPr sz="2000" i="1" spc="-25"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25" dirty="0">
                <a:latin typeface="Georgia"/>
                <a:cs typeface="Georgia"/>
              </a:rPr>
              <a:t> </a:t>
            </a:r>
            <a:r>
              <a:rPr lang="en-US" sz="2000" i="1" spc="-5" dirty="0" smtClean="0">
                <a:latin typeface="Georgia"/>
                <a:cs typeface="Georgia"/>
              </a:rPr>
              <a:t>This </a:t>
            </a:r>
            <a:r>
              <a:rPr sz="2000" i="1" dirty="0" smtClean="0">
                <a:latin typeface="Georgia"/>
                <a:cs typeface="Georgia"/>
              </a:rPr>
              <a:t>examp</a:t>
            </a:r>
            <a:r>
              <a:rPr sz="2000" i="1" spc="5" dirty="0" smtClean="0">
                <a:latin typeface="Georgia"/>
                <a:cs typeface="Georgia"/>
              </a:rPr>
              <a:t>l</a:t>
            </a:r>
            <a:r>
              <a:rPr sz="2000" i="1" dirty="0" smtClean="0">
                <a:latin typeface="Georgia"/>
                <a:cs typeface="Georgia"/>
              </a:rPr>
              <a:t>e</a:t>
            </a:r>
            <a:r>
              <a:rPr sz="2000" i="1" spc="-25" dirty="0" smtClean="0">
                <a:latin typeface="Georgia"/>
                <a:cs typeface="Georgia"/>
              </a:rPr>
              <a:t> </a:t>
            </a:r>
            <a:r>
              <a:rPr sz="2000" i="1" dirty="0">
                <a:latin typeface="Georgia"/>
                <a:cs typeface="Georgia"/>
              </a:rPr>
              <a:t>i</a:t>
            </a:r>
            <a:r>
              <a:rPr sz="2000" i="1" spc="5" dirty="0">
                <a:latin typeface="Georgia"/>
                <a:cs typeface="Georgia"/>
              </a:rPr>
              <a:t>l</a:t>
            </a:r>
            <a:r>
              <a:rPr sz="2000" i="1" dirty="0">
                <a:latin typeface="Georgia"/>
                <a:cs typeface="Georgia"/>
              </a:rPr>
              <a:t>lustr</a:t>
            </a:r>
            <a:r>
              <a:rPr sz="2000" i="1" spc="5" dirty="0">
                <a:latin typeface="Georgia"/>
                <a:cs typeface="Georgia"/>
              </a:rPr>
              <a:t>a</a:t>
            </a:r>
            <a:r>
              <a:rPr sz="2000" i="1" dirty="0">
                <a:latin typeface="Georgia"/>
                <a:cs typeface="Georgia"/>
              </a:rPr>
              <a:t>tes just</a:t>
            </a:r>
            <a:r>
              <a:rPr sz="2000" i="1" spc="10" dirty="0">
                <a:latin typeface="Georgia"/>
                <a:cs typeface="Georgia"/>
              </a:rPr>
              <a:t> </a:t>
            </a:r>
            <a:r>
              <a:rPr sz="2000" i="1" dirty="0">
                <a:latin typeface="Georgia"/>
                <a:cs typeface="Georgia"/>
              </a:rPr>
              <a:t>o</a:t>
            </a:r>
            <a:r>
              <a:rPr sz="2000" i="1" spc="5" dirty="0">
                <a:latin typeface="Georgia"/>
                <a:cs typeface="Georgia"/>
              </a:rPr>
              <a:t>n</a:t>
            </a:r>
            <a:r>
              <a:rPr sz="2000" i="1" dirty="0">
                <a:latin typeface="Georgia"/>
                <a:cs typeface="Georgia"/>
              </a:rPr>
              <a:t>e</a:t>
            </a:r>
            <a:r>
              <a:rPr sz="2000" i="1" spc="-25" dirty="0">
                <a:latin typeface="Georgia"/>
                <a:cs typeface="Georgia"/>
              </a:rPr>
              <a:t> </a:t>
            </a:r>
            <a:r>
              <a:rPr sz="2000" i="1" dirty="0">
                <a:latin typeface="Georgia"/>
                <a:cs typeface="Georgia"/>
              </a:rPr>
              <a:t>of the ways</a:t>
            </a:r>
            <a:r>
              <a:rPr sz="2000" i="1" spc="15" dirty="0">
                <a:latin typeface="Georgia"/>
                <a:cs typeface="Georgia"/>
              </a:rPr>
              <a:t> </a:t>
            </a:r>
            <a:r>
              <a:rPr lang="en-US" sz="2000" i="1" dirty="0" smtClean="0">
                <a:latin typeface="Georgia"/>
                <a:cs typeface="Georgia"/>
              </a:rPr>
              <a:t>that </a:t>
            </a:r>
            <a:r>
              <a:rPr sz="2000" i="1" dirty="0" smtClean="0">
                <a:latin typeface="Georgia"/>
                <a:cs typeface="Georgia"/>
              </a:rPr>
              <a:t>a </a:t>
            </a:r>
            <a:r>
              <a:rPr sz="2000" i="1" dirty="0">
                <a:latin typeface="Georgia"/>
                <a:cs typeface="Georgia"/>
              </a:rPr>
              <a:t>col</a:t>
            </a:r>
            <a:r>
              <a:rPr sz="2000" i="1" spc="5" dirty="0">
                <a:latin typeface="Georgia"/>
                <a:cs typeface="Georgia"/>
              </a:rPr>
              <a:t>l</a:t>
            </a:r>
            <a:r>
              <a:rPr sz="2000" i="1" dirty="0">
                <a:latin typeface="Georgia"/>
                <a:cs typeface="Georgia"/>
              </a:rPr>
              <a:t>ege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spc="-35" dirty="0">
                <a:latin typeface="Georgia"/>
                <a:cs typeface="Georgia"/>
              </a:rPr>
              <a:t> </a:t>
            </a:r>
            <a:r>
              <a:rPr sz="2000" i="1" dirty="0">
                <a:latin typeface="Georgia"/>
                <a:cs typeface="Georgia"/>
              </a:rPr>
              <a:t>can</a:t>
            </a:r>
            <a:r>
              <a:rPr sz="2000" i="1" spc="-5" dirty="0">
                <a:latin typeface="Georgia"/>
                <a:cs typeface="Georgia"/>
              </a:rPr>
              <a:t> pr</a:t>
            </a:r>
            <a:r>
              <a:rPr sz="2000" i="1" spc="5" dirty="0">
                <a:latin typeface="Georgia"/>
                <a:cs typeface="Georgia"/>
              </a:rPr>
              <a:t>o</a:t>
            </a:r>
            <a:r>
              <a:rPr sz="2000" i="1" spc="-5" dirty="0">
                <a:latin typeface="Georgia"/>
                <a:cs typeface="Georgia"/>
              </a:rPr>
              <a:t>v</a:t>
            </a:r>
            <a:r>
              <a:rPr sz="2000" i="1" dirty="0">
                <a:latin typeface="Georgia"/>
                <a:cs typeface="Georgia"/>
              </a:rPr>
              <a:t>i</a:t>
            </a:r>
            <a:r>
              <a:rPr sz="2000" i="1" spc="-5" dirty="0">
                <a:latin typeface="Georgia"/>
                <a:cs typeface="Georgia"/>
              </a:rPr>
              <a:t>d</a:t>
            </a:r>
            <a:r>
              <a:rPr sz="2000" i="1" dirty="0">
                <a:latin typeface="Georgia"/>
                <a:cs typeface="Georgia"/>
              </a:rPr>
              <a:t>e</a:t>
            </a:r>
            <a:r>
              <a:rPr sz="2000" i="1" spc="-15" dirty="0">
                <a:latin typeface="Georgia"/>
                <a:cs typeface="Georgia"/>
              </a:rPr>
              <a:t> </a:t>
            </a:r>
            <a:r>
              <a:rPr sz="2000" i="1" spc="-5" dirty="0">
                <a:latin typeface="Georgia"/>
                <a:cs typeface="Georgia"/>
              </a:rPr>
              <a:t>m</a:t>
            </a:r>
            <a:r>
              <a:rPr sz="2000" i="1" dirty="0">
                <a:latin typeface="Georgia"/>
                <a:cs typeface="Georgia"/>
              </a:rPr>
              <a:t>o</a:t>
            </a:r>
            <a:r>
              <a:rPr sz="2000" i="1" spc="-5" dirty="0">
                <a:latin typeface="Georgia"/>
                <a:cs typeface="Georgia"/>
              </a:rPr>
              <a:t>r</a:t>
            </a:r>
            <a:r>
              <a:rPr sz="2000" i="1" dirty="0">
                <a:latin typeface="Georgia"/>
                <a:cs typeface="Georgia"/>
              </a:rPr>
              <a:t>e</a:t>
            </a:r>
            <a:r>
              <a:rPr sz="2000" i="1" spc="-10" dirty="0">
                <a:latin typeface="Georgia"/>
                <a:cs typeface="Georgia"/>
              </a:rPr>
              <a:t> </a:t>
            </a:r>
            <a:r>
              <a:rPr sz="2000" i="1" spc="-5" dirty="0">
                <a:latin typeface="Georgia"/>
                <a:cs typeface="Georgia"/>
              </a:rPr>
              <a:t>o</a:t>
            </a:r>
            <a:r>
              <a:rPr sz="2000" i="1" spc="5" dirty="0">
                <a:latin typeface="Georgia"/>
                <a:cs typeface="Georgia"/>
              </a:rPr>
              <a:t>p</a:t>
            </a:r>
            <a:r>
              <a:rPr sz="2000" i="1" spc="-5" dirty="0">
                <a:latin typeface="Georgia"/>
                <a:cs typeface="Georgia"/>
              </a:rPr>
              <a:t>p</a:t>
            </a:r>
            <a:r>
              <a:rPr sz="2000" i="1" spc="5" dirty="0">
                <a:latin typeface="Georgia"/>
                <a:cs typeface="Georgia"/>
              </a:rPr>
              <a:t>o</a:t>
            </a:r>
            <a:r>
              <a:rPr sz="2000" i="1" spc="-5" dirty="0">
                <a:latin typeface="Georgia"/>
                <a:cs typeface="Georgia"/>
              </a:rPr>
              <a:t>rtu</a:t>
            </a:r>
            <a:r>
              <a:rPr sz="2000" i="1" spc="5" dirty="0">
                <a:latin typeface="Georgia"/>
                <a:cs typeface="Georgia"/>
              </a:rPr>
              <a:t>n</a:t>
            </a:r>
            <a:r>
              <a:rPr sz="2000" i="1" spc="-5" dirty="0">
                <a:latin typeface="Georgia"/>
                <a:cs typeface="Georgia"/>
              </a:rPr>
              <a:t>it</a:t>
            </a:r>
            <a:r>
              <a:rPr sz="2000" i="1" spc="5" dirty="0">
                <a:latin typeface="Georgia"/>
                <a:cs typeface="Georgia"/>
              </a:rPr>
              <a:t>i</a:t>
            </a:r>
            <a:r>
              <a:rPr sz="2000" i="1" dirty="0">
                <a:latin typeface="Georgia"/>
                <a:cs typeface="Georgia"/>
              </a:rPr>
              <a:t>es</a:t>
            </a:r>
            <a:r>
              <a:rPr sz="2000" i="1" spc="-25"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gr</a:t>
            </a:r>
            <a:r>
              <a:rPr sz="2000" i="1" spc="5" dirty="0">
                <a:latin typeface="Georgia"/>
                <a:cs typeface="Georgia"/>
              </a:rPr>
              <a:t>a</a:t>
            </a:r>
            <a:r>
              <a:rPr sz="2000" i="1" spc="-5" dirty="0">
                <a:latin typeface="Georgia"/>
                <a:cs typeface="Georgia"/>
              </a:rPr>
              <a:t>duate</a:t>
            </a:r>
            <a:r>
              <a:rPr sz="2000" i="1" dirty="0">
                <a:latin typeface="Georgia"/>
                <a:cs typeface="Georgia"/>
              </a:rPr>
              <a:t>s</a:t>
            </a:r>
            <a:r>
              <a:rPr sz="2000" i="1" spc="-10" dirty="0">
                <a:latin typeface="Georgia"/>
                <a:cs typeface="Georgia"/>
              </a:rPr>
              <a:t> b</a:t>
            </a:r>
            <a:r>
              <a:rPr sz="2000" i="1" dirty="0">
                <a:latin typeface="Georgia"/>
                <a:cs typeface="Georgia"/>
              </a:rPr>
              <a:t>ec</a:t>
            </a:r>
            <a:r>
              <a:rPr sz="2000" i="1" spc="5" dirty="0">
                <a:latin typeface="Georgia"/>
                <a:cs typeface="Georgia"/>
              </a:rPr>
              <a:t>a</a:t>
            </a:r>
            <a:r>
              <a:rPr sz="2000" i="1" spc="-5" dirty="0">
                <a:latin typeface="Georgia"/>
                <a:cs typeface="Georgia"/>
              </a:rPr>
              <a:t>us</a:t>
            </a:r>
            <a:r>
              <a:rPr sz="2000" i="1" dirty="0">
                <a:latin typeface="Georgia"/>
                <a:cs typeface="Georgia"/>
              </a:rPr>
              <a:t>e</a:t>
            </a:r>
            <a:r>
              <a:rPr sz="2000" i="1" spc="-10" dirty="0">
                <a:latin typeface="Georgia"/>
                <a:cs typeface="Georgia"/>
              </a:rPr>
              <a:t> </a:t>
            </a:r>
            <a:r>
              <a:rPr sz="2000" i="1" spc="-5" dirty="0">
                <a:latin typeface="Georgia"/>
                <a:cs typeface="Georgia"/>
              </a:rPr>
              <a:t>th</a:t>
            </a:r>
            <a:r>
              <a:rPr sz="2000" i="1" dirty="0">
                <a:latin typeface="Georgia"/>
                <a:cs typeface="Georgia"/>
              </a:rPr>
              <a:t>e j</a:t>
            </a:r>
            <a:r>
              <a:rPr sz="2000" i="1" spc="5" dirty="0">
                <a:latin typeface="Georgia"/>
                <a:cs typeface="Georgia"/>
              </a:rPr>
              <a:t>o</a:t>
            </a:r>
            <a:r>
              <a:rPr sz="2000" i="1" dirty="0">
                <a:latin typeface="Georgia"/>
                <a:cs typeface="Georgia"/>
              </a:rPr>
              <a:t>b </a:t>
            </a:r>
            <a:r>
              <a:rPr sz="2000" i="1" spc="-5" dirty="0">
                <a:latin typeface="Georgia"/>
                <a:cs typeface="Georgia"/>
              </a:rPr>
              <a:t>woul</a:t>
            </a:r>
            <a:r>
              <a:rPr sz="2000" i="1" dirty="0">
                <a:latin typeface="Georgia"/>
                <a:cs typeface="Georgia"/>
              </a:rPr>
              <a:t>d</a:t>
            </a:r>
            <a:r>
              <a:rPr sz="2000" i="1" spc="-10" dirty="0">
                <a:latin typeface="Georgia"/>
                <a:cs typeface="Georgia"/>
              </a:rPr>
              <a:t> </a:t>
            </a:r>
            <a:r>
              <a:rPr sz="2000" i="1" dirty="0">
                <a:latin typeface="Georgia"/>
                <a:cs typeface="Georgia"/>
              </a:rPr>
              <a:t>have</a:t>
            </a:r>
            <a:r>
              <a:rPr sz="2000" i="1" spc="-10" dirty="0">
                <a:latin typeface="Georgia"/>
                <a:cs typeface="Georgia"/>
              </a:rPr>
              <a:t> b</a:t>
            </a:r>
            <a:r>
              <a:rPr sz="2000" i="1" dirty="0">
                <a:latin typeface="Georgia"/>
                <a:cs typeface="Georgia"/>
              </a:rPr>
              <a:t>een</a:t>
            </a:r>
            <a:r>
              <a:rPr sz="2000" i="1" spc="-5" dirty="0">
                <a:latin typeface="Georgia"/>
                <a:cs typeface="Georgia"/>
              </a:rPr>
              <a:t> </a:t>
            </a:r>
            <a:r>
              <a:rPr sz="2000" i="1" dirty="0">
                <a:latin typeface="Georgia"/>
                <a:cs typeface="Georgia"/>
              </a:rPr>
              <a:t>his</a:t>
            </a:r>
            <a:r>
              <a:rPr sz="2000" i="1" spc="-5" dirty="0">
                <a:latin typeface="Georgia"/>
                <a:cs typeface="Georgia"/>
              </a:rPr>
              <a:t> </a:t>
            </a:r>
            <a:r>
              <a:rPr sz="2000" i="1" dirty="0">
                <a:latin typeface="Georgia"/>
                <a:cs typeface="Georgia"/>
              </a:rPr>
              <a:t>if</a:t>
            </a:r>
            <a:r>
              <a:rPr sz="2000" i="1" spc="5" dirty="0">
                <a:latin typeface="Georgia"/>
                <a:cs typeface="Georgia"/>
              </a:rPr>
              <a:t> </a:t>
            </a:r>
            <a:r>
              <a:rPr sz="2000" i="1" dirty="0">
                <a:latin typeface="Georgia"/>
                <a:cs typeface="Georgia"/>
              </a:rPr>
              <a:t>he</a:t>
            </a:r>
            <a:r>
              <a:rPr sz="2000" i="1" spc="-15" dirty="0">
                <a:latin typeface="Georgia"/>
                <a:cs typeface="Georgia"/>
              </a:rPr>
              <a:t> </a:t>
            </a:r>
            <a:r>
              <a:rPr sz="2000" i="1" dirty="0">
                <a:latin typeface="Georgia"/>
                <a:cs typeface="Georgia"/>
              </a:rPr>
              <a:t>had</a:t>
            </a:r>
            <a:r>
              <a:rPr sz="2000" i="1" spc="-5" dirty="0">
                <a:latin typeface="Georgia"/>
                <a:cs typeface="Georgia"/>
              </a:rPr>
              <a:t> </a:t>
            </a:r>
            <a:r>
              <a:rPr sz="2000" i="1" dirty="0">
                <a:latin typeface="Georgia"/>
                <a:cs typeface="Georgia"/>
              </a:rPr>
              <a:t>a</a:t>
            </a:r>
            <a:r>
              <a:rPr sz="2000" i="1" spc="5" dirty="0">
                <a:latin typeface="Georgia"/>
                <a:cs typeface="Georgia"/>
              </a:rPr>
              <a:t>n</a:t>
            </a:r>
            <a:r>
              <a:rPr sz="2000" i="1" dirty="0">
                <a:latin typeface="Georgia"/>
                <a:cs typeface="Georgia"/>
              </a:rPr>
              <a:t>y</a:t>
            </a:r>
            <a:r>
              <a:rPr sz="2000" i="1" spc="-5" dirty="0">
                <a:latin typeface="Georgia"/>
                <a:cs typeface="Georgia"/>
              </a:rPr>
              <a:t> </a:t>
            </a:r>
            <a:r>
              <a:rPr sz="2000" i="1" dirty="0">
                <a:latin typeface="Georgia"/>
                <a:cs typeface="Georgia"/>
              </a:rPr>
              <a:t>kind</a:t>
            </a:r>
            <a:r>
              <a:rPr sz="2000" i="1" spc="-15" dirty="0">
                <a:latin typeface="Georgia"/>
                <a:cs typeface="Georgia"/>
              </a:rPr>
              <a:t> </a:t>
            </a:r>
            <a:r>
              <a:rPr sz="2000" i="1" spc="-5" dirty="0">
                <a:latin typeface="Georgia"/>
                <a:cs typeface="Georgia"/>
              </a:rPr>
              <a:t>o</a:t>
            </a:r>
            <a:r>
              <a:rPr sz="2000" i="1" dirty="0">
                <a:latin typeface="Georgia"/>
                <a:cs typeface="Georgia"/>
              </a:rPr>
              <a:t>f</a:t>
            </a:r>
            <a:r>
              <a:rPr sz="2000" i="1" spc="10" dirty="0">
                <a:latin typeface="Georgia"/>
                <a:cs typeface="Georgia"/>
              </a:rPr>
              <a:t> </a:t>
            </a:r>
            <a:r>
              <a:rPr sz="2000" i="1" spc="-5" dirty="0">
                <a:latin typeface="Georgia"/>
                <a:cs typeface="Georgia"/>
              </a:rPr>
              <a:t>degr</a:t>
            </a:r>
            <a:r>
              <a:rPr sz="2000" i="1" spc="5" dirty="0">
                <a:latin typeface="Georgia"/>
                <a:cs typeface="Georgia"/>
              </a:rPr>
              <a:t>e</a:t>
            </a:r>
            <a:r>
              <a:rPr sz="2000" i="1" dirty="0">
                <a:latin typeface="Georgia"/>
                <a:cs typeface="Georgia"/>
              </a:rPr>
              <a:t>e</a:t>
            </a:r>
            <a:r>
              <a:rPr sz="2000" i="1" dirty="0" smtClean="0">
                <a:latin typeface="Georgia"/>
                <a:cs typeface="Georgia"/>
              </a:rPr>
              <a:t>.</a:t>
            </a:r>
            <a:r>
              <a:rPr sz="2000" i="1" spc="-10" dirty="0" smtClean="0">
                <a:latin typeface="Georgia"/>
                <a:cs typeface="Georgia"/>
              </a:rPr>
              <a:t> </a:t>
            </a:r>
            <a:r>
              <a:rPr sz="2000" b="1" i="1" spc="-5" dirty="0">
                <a:solidFill>
                  <a:srgbClr val="D16248"/>
                </a:solidFill>
                <a:latin typeface="Georgia"/>
                <a:cs typeface="Georgia"/>
              </a:rPr>
              <a:t>Ultima</a:t>
            </a:r>
            <a:r>
              <a:rPr sz="2000" b="1" i="1" dirty="0">
                <a:solidFill>
                  <a:srgbClr val="D16248"/>
                </a:solidFill>
                <a:latin typeface="Georgia"/>
                <a:cs typeface="Georgia"/>
              </a:rPr>
              <a:t>tely, these opportunities</a:t>
            </a:r>
            <a:r>
              <a:rPr sz="2000" b="1" i="1" spc="-25" dirty="0">
                <a:solidFill>
                  <a:srgbClr val="D16248"/>
                </a:solidFill>
                <a:latin typeface="Georgia"/>
                <a:cs typeface="Georgia"/>
              </a:rPr>
              <a:t> </a:t>
            </a:r>
            <a:r>
              <a:rPr sz="2000" b="1" i="1" dirty="0">
                <a:solidFill>
                  <a:srgbClr val="D16248"/>
                </a:solidFill>
                <a:latin typeface="Georgia"/>
                <a:cs typeface="Georgia"/>
              </a:rPr>
              <a:t>o</a:t>
            </a:r>
            <a:r>
              <a:rPr sz="2000" b="1" i="1" spc="-10" dirty="0">
                <a:solidFill>
                  <a:srgbClr val="D16248"/>
                </a:solidFill>
                <a:latin typeface="Georgia"/>
                <a:cs typeface="Georgia"/>
              </a:rPr>
              <a:t>u</a:t>
            </a:r>
            <a:r>
              <a:rPr sz="2000" b="1" i="1" dirty="0">
                <a:solidFill>
                  <a:srgbClr val="D16248"/>
                </a:solidFill>
                <a:latin typeface="Georgia"/>
                <a:cs typeface="Georgia"/>
              </a:rPr>
              <a:t>tweigh</a:t>
            </a:r>
            <a:r>
              <a:rPr sz="2000" b="1" i="1" spc="5" dirty="0">
                <a:solidFill>
                  <a:srgbClr val="D16248"/>
                </a:solidFill>
                <a:latin typeface="Georgia"/>
                <a:cs typeface="Georgia"/>
              </a:rPr>
              <a:t> </a:t>
            </a:r>
            <a:r>
              <a:rPr sz="2000" b="1" i="1" dirty="0">
                <a:solidFill>
                  <a:srgbClr val="D16248"/>
                </a:solidFill>
                <a:latin typeface="Georgia"/>
                <a:cs typeface="Georgia"/>
              </a:rPr>
              <a:t>t</a:t>
            </a:r>
            <a:r>
              <a:rPr sz="2000" b="1" i="1" spc="5" dirty="0">
                <a:solidFill>
                  <a:srgbClr val="D16248"/>
                </a:solidFill>
                <a:latin typeface="Georgia"/>
                <a:cs typeface="Georgia"/>
              </a:rPr>
              <a:t>h</a:t>
            </a:r>
            <a:r>
              <a:rPr sz="2000" b="1" i="1" dirty="0">
                <a:solidFill>
                  <a:srgbClr val="D16248"/>
                </a:solidFill>
                <a:latin typeface="Georgia"/>
                <a:cs typeface="Georgia"/>
              </a:rPr>
              <a:t>e </a:t>
            </a:r>
            <a:r>
              <a:rPr sz="2000" b="1" i="1" spc="-5" dirty="0">
                <a:solidFill>
                  <a:srgbClr val="D16248"/>
                </a:solidFill>
                <a:latin typeface="Georgia"/>
                <a:cs typeface="Georgia"/>
              </a:rPr>
              <a:t>hi</a:t>
            </a:r>
            <a:r>
              <a:rPr sz="2000" b="1" i="1" spc="-10" dirty="0">
                <a:solidFill>
                  <a:srgbClr val="D16248"/>
                </a:solidFill>
                <a:latin typeface="Georgia"/>
                <a:cs typeface="Georgia"/>
              </a:rPr>
              <a:t>g</a:t>
            </a:r>
            <a:r>
              <a:rPr sz="2000" b="1" i="1" dirty="0">
                <a:solidFill>
                  <a:srgbClr val="D16248"/>
                </a:solidFill>
                <a:latin typeface="Georgia"/>
                <a:cs typeface="Georgia"/>
              </a:rPr>
              <a:t>h </a:t>
            </a:r>
            <a:r>
              <a:rPr sz="2000" b="1" i="1" spc="-10" dirty="0">
                <a:solidFill>
                  <a:srgbClr val="D16248"/>
                </a:solidFill>
                <a:latin typeface="Georgia"/>
                <a:cs typeface="Georgia"/>
              </a:rPr>
              <a:t>c</a:t>
            </a:r>
            <a:r>
              <a:rPr sz="2000" b="1" i="1" dirty="0">
                <a:solidFill>
                  <a:srgbClr val="D16248"/>
                </a:solidFill>
                <a:latin typeface="Georgia"/>
                <a:cs typeface="Georgia"/>
              </a:rPr>
              <a:t>o</a:t>
            </a:r>
            <a:r>
              <a:rPr sz="2000" b="1" i="1" spc="-10" dirty="0">
                <a:solidFill>
                  <a:srgbClr val="D16248"/>
                </a:solidFill>
                <a:latin typeface="Georgia"/>
                <a:cs typeface="Georgia"/>
              </a:rPr>
              <a:t>s</a:t>
            </a:r>
            <a:r>
              <a:rPr sz="2000" b="1" i="1" dirty="0">
                <a:solidFill>
                  <a:srgbClr val="D16248"/>
                </a:solidFill>
                <a:latin typeface="Georgia"/>
                <a:cs typeface="Georgia"/>
              </a:rPr>
              <a:t>t</a:t>
            </a:r>
            <a:r>
              <a:rPr sz="2000" b="1" i="1" spc="20" dirty="0">
                <a:solidFill>
                  <a:srgbClr val="D16248"/>
                </a:solidFill>
                <a:latin typeface="Georgia"/>
                <a:cs typeface="Georgia"/>
              </a:rPr>
              <a:t> </a:t>
            </a:r>
            <a:r>
              <a:rPr sz="2000" b="1" i="1" dirty="0">
                <a:solidFill>
                  <a:srgbClr val="D16248"/>
                </a:solidFill>
                <a:latin typeface="Georgia"/>
                <a:cs typeface="Georgia"/>
              </a:rPr>
              <a:t>of tuitio</a:t>
            </a:r>
            <a:r>
              <a:rPr sz="2000" b="1" i="1" spc="-10" dirty="0">
                <a:solidFill>
                  <a:srgbClr val="D16248"/>
                </a:solidFill>
                <a:latin typeface="Georgia"/>
                <a:cs typeface="Georgia"/>
              </a:rPr>
              <a:t>n</a:t>
            </a:r>
            <a:r>
              <a:rPr sz="2000" b="1" i="1" dirty="0">
                <a:solidFill>
                  <a:srgbClr val="D16248"/>
                </a:solidFill>
                <a:latin typeface="Georgia"/>
                <a:cs typeface="Georgia"/>
              </a:rPr>
              <a:t>.</a:t>
            </a:r>
            <a:endParaRPr sz="2000" dirty="0">
              <a:latin typeface="Georgia"/>
              <a:cs typeface="Georg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265045">
              <a:lnSpc>
                <a:spcPts val="3935"/>
              </a:lnSpc>
            </a:pPr>
            <a:r>
              <a:rPr dirty="0"/>
              <a:t>What</a:t>
            </a:r>
            <a:r>
              <a:rPr spc="-10" dirty="0"/>
              <a:t> </a:t>
            </a:r>
            <a:r>
              <a:rPr dirty="0"/>
              <a:t>is </a:t>
            </a:r>
            <a:r>
              <a:rPr spc="-5" dirty="0"/>
              <a:t>th</a:t>
            </a:r>
            <a:r>
              <a:rPr dirty="0"/>
              <a:t>e </a:t>
            </a:r>
            <a:r>
              <a:rPr spc="5" dirty="0"/>
              <a:t>E</a:t>
            </a:r>
            <a:r>
              <a:rPr dirty="0"/>
              <a:t>PE?</a:t>
            </a:r>
          </a:p>
        </p:txBody>
      </p:sp>
      <p:sp>
        <p:nvSpPr>
          <p:cNvPr id="3" name="object 3"/>
          <p:cNvSpPr txBox="1"/>
          <p:nvPr/>
        </p:nvSpPr>
        <p:spPr>
          <a:xfrm>
            <a:off x="499668" y="2628292"/>
            <a:ext cx="8108315" cy="1969770"/>
          </a:xfrm>
          <a:prstGeom prst="rect">
            <a:avLst/>
          </a:prstGeom>
        </p:spPr>
        <p:txBody>
          <a:bodyPr vert="horz" wrap="square" lIns="0" tIns="0" rIns="0" bIns="0" rtlCol="0">
            <a:spAutoFit/>
          </a:bodyPr>
          <a:lstStyle/>
          <a:p>
            <a:pPr algn="ctr">
              <a:lnSpc>
                <a:spcPct val="100000"/>
              </a:lnSpc>
            </a:pPr>
            <a:r>
              <a:rPr sz="3200" dirty="0">
                <a:latin typeface="Georgia"/>
                <a:cs typeface="Georgia"/>
              </a:rPr>
              <a:t>The</a:t>
            </a:r>
            <a:r>
              <a:rPr sz="3200" spc="-20" dirty="0">
                <a:latin typeface="Georgia"/>
                <a:cs typeface="Georgia"/>
              </a:rPr>
              <a:t> </a:t>
            </a:r>
            <a:r>
              <a:rPr sz="3200" spc="-5" dirty="0">
                <a:latin typeface="Georgia"/>
                <a:cs typeface="Georgia"/>
              </a:rPr>
              <a:t>Engli</a:t>
            </a:r>
            <a:r>
              <a:rPr sz="3200" spc="-10" dirty="0">
                <a:latin typeface="Georgia"/>
                <a:cs typeface="Georgia"/>
              </a:rPr>
              <a:t>s</a:t>
            </a:r>
            <a:r>
              <a:rPr sz="3200" dirty="0">
                <a:latin typeface="Georgia"/>
                <a:cs typeface="Georgia"/>
              </a:rPr>
              <a:t>h P</a:t>
            </a:r>
            <a:r>
              <a:rPr sz="3200" spc="-15" dirty="0">
                <a:latin typeface="Georgia"/>
                <a:cs typeface="Georgia"/>
              </a:rPr>
              <a:t>r</a:t>
            </a:r>
            <a:r>
              <a:rPr sz="3200" spc="-5" dirty="0">
                <a:latin typeface="Georgia"/>
                <a:cs typeface="Georgia"/>
              </a:rPr>
              <a:t>oficienc</a:t>
            </a:r>
            <a:r>
              <a:rPr sz="3200" dirty="0">
                <a:latin typeface="Georgia"/>
                <a:cs typeface="Georgia"/>
              </a:rPr>
              <a:t>y</a:t>
            </a:r>
            <a:r>
              <a:rPr sz="3200" spc="-25" dirty="0">
                <a:latin typeface="Georgia"/>
                <a:cs typeface="Georgia"/>
              </a:rPr>
              <a:t> </a:t>
            </a:r>
            <a:r>
              <a:rPr sz="3200" spc="-5" dirty="0" smtClean="0">
                <a:latin typeface="Georgia"/>
                <a:cs typeface="Georgia"/>
              </a:rPr>
              <a:t>Exa</a:t>
            </a:r>
            <a:r>
              <a:rPr sz="3200" dirty="0" smtClean="0">
                <a:latin typeface="Georgia"/>
                <a:cs typeface="Georgia"/>
              </a:rPr>
              <a:t>m</a:t>
            </a:r>
            <a:r>
              <a:rPr lang="en-US" sz="3200" dirty="0" smtClean="0">
                <a:latin typeface="Georgia"/>
                <a:cs typeface="Georgia"/>
              </a:rPr>
              <a:t>,</a:t>
            </a:r>
            <a:r>
              <a:rPr sz="3200" spc="5" dirty="0" smtClean="0">
                <a:latin typeface="Georgia"/>
                <a:cs typeface="Georgia"/>
              </a:rPr>
              <a:t> </a:t>
            </a:r>
            <a:r>
              <a:rPr sz="3200" spc="-5" dirty="0">
                <a:latin typeface="Georgia"/>
                <a:cs typeface="Georgia"/>
              </a:rPr>
              <a:t>o</a:t>
            </a:r>
            <a:r>
              <a:rPr sz="3200" dirty="0">
                <a:latin typeface="Georgia"/>
                <a:cs typeface="Georgia"/>
              </a:rPr>
              <a:t>r </a:t>
            </a:r>
            <a:r>
              <a:rPr sz="3200" spc="-5" dirty="0" smtClean="0">
                <a:latin typeface="Georgia"/>
                <a:cs typeface="Georgia"/>
              </a:rPr>
              <a:t>EPE,</a:t>
            </a:r>
            <a:r>
              <a:rPr lang="en-US" sz="3200" dirty="0">
                <a:latin typeface="Georgia"/>
                <a:cs typeface="Georgia"/>
              </a:rPr>
              <a:t> </a:t>
            </a:r>
            <a:r>
              <a:rPr sz="3200" dirty="0" smtClean="0">
                <a:latin typeface="Georgia"/>
                <a:cs typeface="Georgia"/>
              </a:rPr>
              <a:t>is</a:t>
            </a:r>
            <a:r>
              <a:rPr sz="3200" spc="-10" dirty="0" smtClean="0">
                <a:latin typeface="Georgia"/>
                <a:cs typeface="Georgia"/>
              </a:rPr>
              <a:t> </a:t>
            </a:r>
            <a:r>
              <a:rPr sz="3200" dirty="0">
                <a:latin typeface="Georgia"/>
                <a:cs typeface="Georgia"/>
              </a:rPr>
              <a:t>an </a:t>
            </a:r>
            <a:r>
              <a:rPr sz="3200" spc="-5" dirty="0">
                <a:latin typeface="Georgia"/>
                <a:cs typeface="Georgia"/>
              </a:rPr>
              <a:t>ex</a:t>
            </a:r>
            <a:r>
              <a:rPr sz="3200" spc="5" dirty="0">
                <a:latin typeface="Georgia"/>
                <a:cs typeface="Georgia"/>
              </a:rPr>
              <a:t>a</a:t>
            </a:r>
            <a:r>
              <a:rPr sz="3200" dirty="0">
                <a:latin typeface="Georgia"/>
                <a:cs typeface="Georgia"/>
              </a:rPr>
              <a:t>m </a:t>
            </a:r>
            <a:r>
              <a:rPr sz="3200" spc="-5" dirty="0" smtClean="0">
                <a:latin typeface="Georgia"/>
                <a:cs typeface="Georgia"/>
              </a:rPr>
              <a:t>designe</a:t>
            </a:r>
            <a:r>
              <a:rPr sz="3200" dirty="0" smtClean="0">
                <a:latin typeface="Georgia"/>
                <a:cs typeface="Georgia"/>
              </a:rPr>
              <a:t>d</a:t>
            </a:r>
            <a:r>
              <a:rPr sz="3200" spc="5" dirty="0" smtClean="0">
                <a:latin typeface="Georgia"/>
                <a:cs typeface="Georgia"/>
              </a:rPr>
              <a:t> </a:t>
            </a:r>
            <a:r>
              <a:rPr sz="3200" spc="-5" dirty="0">
                <a:latin typeface="Georgia"/>
                <a:cs typeface="Georgia"/>
              </a:rPr>
              <a:t>t</a:t>
            </a:r>
            <a:r>
              <a:rPr sz="3200" dirty="0">
                <a:latin typeface="Georgia"/>
                <a:cs typeface="Georgia"/>
              </a:rPr>
              <a:t>o </a:t>
            </a:r>
            <a:r>
              <a:rPr sz="3200" spc="-5" dirty="0">
                <a:latin typeface="Georgia"/>
                <a:cs typeface="Georgia"/>
              </a:rPr>
              <a:t>tes</a:t>
            </a:r>
            <a:r>
              <a:rPr sz="3200" dirty="0">
                <a:latin typeface="Georgia"/>
                <a:cs typeface="Georgia"/>
              </a:rPr>
              <a:t>t</a:t>
            </a:r>
            <a:r>
              <a:rPr sz="3200" spc="-10" dirty="0">
                <a:latin typeface="Georgia"/>
                <a:cs typeface="Georgia"/>
              </a:rPr>
              <a:t> </a:t>
            </a:r>
            <a:r>
              <a:rPr sz="3200" spc="-5" dirty="0">
                <a:latin typeface="Georgia"/>
                <a:cs typeface="Georgia"/>
              </a:rPr>
              <a:t>th</a:t>
            </a:r>
            <a:r>
              <a:rPr sz="3200" dirty="0">
                <a:latin typeface="Georgia"/>
                <a:cs typeface="Georgia"/>
              </a:rPr>
              <a:t>e </a:t>
            </a:r>
            <a:r>
              <a:rPr sz="3200" spc="-5" dirty="0">
                <a:latin typeface="Georgia"/>
                <a:cs typeface="Georgia"/>
              </a:rPr>
              <a:t>writ</a:t>
            </a:r>
            <a:r>
              <a:rPr sz="3200" spc="-10" dirty="0">
                <a:latin typeface="Georgia"/>
                <a:cs typeface="Georgia"/>
              </a:rPr>
              <a:t>i</a:t>
            </a:r>
            <a:r>
              <a:rPr sz="3200" dirty="0">
                <a:latin typeface="Georgia"/>
                <a:cs typeface="Georgia"/>
              </a:rPr>
              <a:t>ng </a:t>
            </a:r>
            <a:r>
              <a:rPr sz="3200" spc="-5" dirty="0" smtClean="0">
                <a:latin typeface="Georgia"/>
                <a:cs typeface="Georgia"/>
              </a:rPr>
              <a:t>proficienc</a:t>
            </a:r>
            <a:r>
              <a:rPr sz="3200" dirty="0" smtClean="0">
                <a:latin typeface="Georgia"/>
                <a:cs typeface="Georgia"/>
              </a:rPr>
              <a:t>y</a:t>
            </a:r>
            <a:r>
              <a:rPr lang="en-US" sz="3200" spc="-20" dirty="0">
                <a:latin typeface="Georgia"/>
                <a:cs typeface="Georgia"/>
              </a:rPr>
              <a:t> </a:t>
            </a:r>
            <a:r>
              <a:rPr sz="3200" spc="-5" dirty="0" smtClean="0">
                <a:latin typeface="Georgia"/>
                <a:cs typeface="Georgia"/>
              </a:rPr>
              <a:t>o</a:t>
            </a:r>
            <a:r>
              <a:rPr sz="3200" dirty="0" smtClean="0">
                <a:latin typeface="Georgia"/>
                <a:cs typeface="Georgia"/>
              </a:rPr>
              <a:t>f </a:t>
            </a:r>
            <a:r>
              <a:rPr sz="3200" spc="-5" dirty="0">
                <a:latin typeface="Georgia"/>
                <a:cs typeface="Georgia"/>
              </a:rPr>
              <a:t>student</a:t>
            </a:r>
            <a:r>
              <a:rPr sz="3200" dirty="0">
                <a:latin typeface="Georgia"/>
                <a:cs typeface="Georgia"/>
              </a:rPr>
              <a:t>s</a:t>
            </a:r>
            <a:r>
              <a:rPr sz="3200" spc="-10" dirty="0">
                <a:latin typeface="Georgia"/>
                <a:cs typeface="Georgia"/>
              </a:rPr>
              <a:t> </a:t>
            </a:r>
            <a:r>
              <a:rPr sz="3200" spc="-5" dirty="0">
                <a:latin typeface="Georgia"/>
                <a:cs typeface="Georgia"/>
              </a:rPr>
              <a:t>enrolle</a:t>
            </a:r>
            <a:r>
              <a:rPr sz="3200" dirty="0">
                <a:latin typeface="Georgia"/>
                <a:cs typeface="Georgia"/>
              </a:rPr>
              <a:t>d </a:t>
            </a:r>
            <a:r>
              <a:rPr sz="3200" dirty="0" smtClean="0">
                <a:latin typeface="Georgia"/>
                <a:cs typeface="Georgia"/>
              </a:rPr>
              <a:t>in</a:t>
            </a:r>
            <a:r>
              <a:rPr lang="en-US" sz="3200" dirty="0" smtClean="0">
                <a:latin typeface="Georgia"/>
                <a:cs typeface="Georgia"/>
              </a:rPr>
              <a:t> </a:t>
            </a:r>
            <a:r>
              <a:rPr sz="3200" dirty="0" smtClean="0">
                <a:latin typeface="Georgia"/>
                <a:cs typeface="Georgia"/>
              </a:rPr>
              <a:t>Bowie</a:t>
            </a:r>
            <a:r>
              <a:rPr sz="3200" spc="-35" dirty="0" smtClean="0">
                <a:latin typeface="Georgia"/>
                <a:cs typeface="Georgia"/>
              </a:rPr>
              <a:t> </a:t>
            </a:r>
            <a:r>
              <a:rPr sz="3200" spc="-5" dirty="0">
                <a:latin typeface="Georgia"/>
                <a:cs typeface="Georgia"/>
              </a:rPr>
              <a:t>Stat</a:t>
            </a:r>
            <a:r>
              <a:rPr sz="3200" dirty="0">
                <a:latin typeface="Georgia"/>
                <a:cs typeface="Georgia"/>
              </a:rPr>
              <a:t>e </a:t>
            </a:r>
            <a:r>
              <a:rPr sz="3200" spc="-5" dirty="0" smtClean="0">
                <a:latin typeface="Georgia"/>
                <a:cs typeface="Georgia"/>
              </a:rPr>
              <a:t>Unive</a:t>
            </a:r>
            <a:r>
              <a:rPr sz="3200" spc="-10" dirty="0" smtClean="0">
                <a:latin typeface="Georgia"/>
                <a:cs typeface="Georgia"/>
              </a:rPr>
              <a:t>r</a:t>
            </a:r>
            <a:r>
              <a:rPr sz="3200" spc="-5" dirty="0" smtClean="0">
                <a:latin typeface="Georgia"/>
                <a:cs typeface="Georgia"/>
              </a:rPr>
              <a:t>si</a:t>
            </a:r>
            <a:r>
              <a:rPr sz="3200" spc="-10" dirty="0" smtClean="0">
                <a:latin typeface="Georgia"/>
                <a:cs typeface="Georgia"/>
              </a:rPr>
              <a:t>t</a:t>
            </a:r>
            <a:r>
              <a:rPr sz="3200" spc="-5" dirty="0" smtClean="0">
                <a:latin typeface="Georgia"/>
                <a:cs typeface="Georgia"/>
              </a:rPr>
              <a:t>y</a:t>
            </a:r>
            <a:r>
              <a:rPr lang="en-US" sz="3200" spc="-5" dirty="0" smtClean="0">
                <a:latin typeface="Georgia"/>
                <a:cs typeface="Georgia"/>
              </a:rPr>
              <a:t> as a qualification for graduation</a:t>
            </a:r>
            <a:r>
              <a:rPr sz="3200" spc="-5" dirty="0" smtClean="0">
                <a:latin typeface="Georgia"/>
                <a:cs typeface="Georgia"/>
              </a:rPr>
              <a:t>.</a:t>
            </a:r>
            <a:endParaRPr sz="3200" dirty="0">
              <a:latin typeface="Georgia"/>
              <a:cs typeface="Georgia"/>
            </a:endParaRPr>
          </a:p>
        </p:txBody>
      </p:sp>
      <p:sp>
        <p:nvSpPr>
          <p:cNvPr id="4" name="object 4"/>
          <p:cNvSpPr txBox="1"/>
          <p:nvPr/>
        </p:nvSpPr>
        <p:spPr>
          <a:xfrm>
            <a:off x="4522470" y="1158360"/>
            <a:ext cx="137795" cy="203200"/>
          </a:xfrm>
          <a:prstGeom prst="rect">
            <a:avLst/>
          </a:prstGeom>
        </p:spPr>
        <p:txBody>
          <a:bodyPr vert="horz" wrap="square" lIns="0" tIns="0" rIns="0" bIns="0" rtlCol="0">
            <a:spAutoFit/>
          </a:bodyPr>
          <a:lstStyle/>
          <a:p>
            <a:pPr marL="12700">
              <a:lnSpc>
                <a:spcPts val="1910"/>
              </a:lnSpc>
            </a:pPr>
            <a:r>
              <a:rPr sz="1600" spc="-10" dirty="0">
                <a:solidFill>
                  <a:srgbClr val="7A9799"/>
                </a:solidFill>
                <a:latin typeface="Georgia"/>
                <a:cs typeface="Georgia"/>
              </a:rPr>
              <a:t>3</a:t>
            </a:r>
            <a:endParaRPr sz="1600">
              <a:latin typeface="Georgia"/>
              <a:cs typeface="Georgi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10310">
              <a:lnSpc>
                <a:spcPct val="100000"/>
              </a:lnSpc>
            </a:pPr>
            <a:r>
              <a:rPr spc="-5" dirty="0"/>
              <a:t>Suppor</a:t>
            </a:r>
            <a:r>
              <a:rPr dirty="0"/>
              <a:t>t</a:t>
            </a:r>
            <a:r>
              <a:rPr spc="-5" dirty="0"/>
              <a:t> </a:t>
            </a:r>
            <a:r>
              <a:rPr dirty="0"/>
              <a:t>Paragr</a:t>
            </a:r>
            <a:r>
              <a:rPr spc="5" dirty="0"/>
              <a:t>a</a:t>
            </a:r>
            <a:r>
              <a:rPr spc="-5" dirty="0"/>
              <a:t>p</a:t>
            </a:r>
            <a:r>
              <a:rPr dirty="0"/>
              <a:t>h</a:t>
            </a:r>
            <a:r>
              <a:rPr spc="-25" dirty="0"/>
              <a:t> </a:t>
            </a:r>
            <a:r>
              <a:rPr dirty="0"/>
              <a:t>A</a:t>
            </a:r>
            <a:r>
              <a:rPr spc="-10" dirty="0"/>
              <a:t>n</a:t>
            </a:r>
            <a:r>
              <a:rPr dirty="0"/>
              <a:t>alyzed</a:t>
            </a:r>
          </a:p>
        </p:txBody>
      </p:sp>
      <p:sp>
        <p:nvSpPr>
          <p:cNvPr id="3" name="object 3"/>
          <p:cNvSpPr txBox="1"/>
          <p:nvPr/>
        </p:nvSpPr>
        <p:spPr>
          <a:xfrm>
            <a:off x="380491" y="1615952"/>
            <a:ext cx="7096125" cy="780415"/>
          </a:xfrm>
          <a:prstGeom prst="rect">
            <a:avLst/>
          </a:prstGeom>
        </p:spPr>
        <p:txBody>
          <a:bodyPr vert="horz" wrap="square" lIns="0" tIns="0" rIns="0" bIns="0" rtlCol="0">
            <a:spAutoFit/>
          </a:bodyPr>
          <a:lstStyle/>
          <a:p>
            <a:pPr marL="12700">
              <a:lnSpc>
                <a:spcPct val="100000"/>
              </a:lnSpc>
            </a:pPr>
            <a:r>
              <a:rPr sz="2700" dirty="0">
                <a:latin typeface="Georgia"/>
                <a:cs typeface="Georgia"/>
              </a:rPr>
              <a:t>Think </a:t>
            </a:r>
            <a:r>
              <a:rPr sz="2700" spc="-15" dirty="0">
                <a:latin typeface="Georgia"/>
                <a:cs typeface="Georgia"/>
              </a:rPr>
              <a:t>o</a:t>
            </a:r>
            <a:r>
              <a:rPr sz="2700" dirty="0">
                <a:latin typeface="Georgia"/>
                <a:cs typeface="Georgia"/>
              </a:rPr>
              <a:t>f the s</a:t>
            </a:r>
            <a:r>
              <a:rPr sz="2700" spc="-15" dirty="0">
                <a:latin typeface="Georgia"/>
                <a:cs typeface="Georgia"/>
              </a:rPr>
              <a:t>u</a:t>
            </a:r>
            <a:r>
              <a:rPr sz="2700" dirty="0">
                <a:latin typeface="Georgia"/>
                <a:cs typeface="Georgia"/>
              </a:rPr>
              <a:t>p</a:t>
            </a:r>
            <a:r>
              <a:rPr sz="2700" spc="5" dirty="0">
                <a:latin typeface="Georgia"/>
                <a:cs typeface="Georgia"/>
              </a:rPr>
              <a:t>p</a:t>
            </a:r>
            <a:r>
              <a:rPr sz="2700" dirty="0">
                <a:latin typeface="Georgia"/>
                <a:cs typeface="Georgia"/>
              </a:rPr>
              <a:t>o</a:t>
            </a:r>
            <a:r>
              <a:rPr sz="2700" spc="-10" dirty="0">
                <a:latin typeface="Georgia"/>
                <a:cs typeface="Georgia"/>
              </a:rPr>
              <a:t>r</a:t>
            </a:r>
            <a:r>
              <a:rPr sz="2700" dirty="0">
                <a:latin typeface="Georgia"/>
                <a:cs typeface="Georgia"/>
              </a:rPr>
              <a:t>t</a:t>
            </a:r>
            <a:r>
              <a:rPr sz="2700" spc="-25" dirty="0">
                <a:latin typeface="Georgia"/>
                <a:cs typeface="Georgia"/>
              </a:rPr>
              <a:t> </a:t>
            </a:r>
            <a:r>
              <a:rPr sz="2700" dirty="0">
                <a:latin typeface="Georgia"/>
                <a:cs typeface="Georgia"/>
              </a:rPr>
              <a:t>par</a:t>
            </a:r>
            <a:r>
              <a:rPr sz="2700" spc="-15" dirty="0">
                <a:latin typeface="Georgia"/>
                <a:cs typeface="Georgia"/>
              </a:rPr>
              <a:t>a</a:t>
            </a:r>
            <a:r>
              <a:rPr sz="2700" dirty="0">
                <a:latin typeface="Georgia"/>
                <a:cs typeface="Georgia"/>
              </a:rPr>
              <a:t>graph’s</a:t>
            </a:r>
            <a:r>
              <a:rPr sz="2700" spc="-25" dirty="0">
                <a:latin typeface="Georgia"/>
                <a:cs typeface="Georgia"/>
              </a:rPr>
              <a:t> </a:t>
            </a:r>
            <a:r>
              <a:rPr sz="2700" dirty="0">
                <a:latin typeface="Georgia"/>
                <a:cs typeface="Georgia"/>
              </a:rPr>
              <a:t>m</a:t>
            </a:r>
            <a:r>
              <a:rPr sz="2700" spc="-10" dirty="0">
                <a:latin typeface="Georgia"/>
                <a:cs typeface="Georgia"/>
              </a:rPr>
              <a:t>o</a:t>
            </a:r>
            <a:r>
              <a:rPr sz="2700" dirty="0">
                <a:latin typeface="Georgia"/>
                <a:cs typeface="Georgia"/>
              </a:rPr>
              <a:t>vement</a:t>
            </a:r>
            <a:r>
              <a:rPr sz="2700" spc="-25" dirty="0">
                <a:latin typeface="Georgia"/>
                <a:cs typeface="Georgia"/>
              </a:rPr>
              <a:t> </a:t>
            </a:r>
            <a:r>
              <a:rPr sz="2700" dirty="0">
                <a:latin typeface="Georgia"/>
                <a:cs typeface="Georgia"/>
              </a:rPr>
              <a:t>as</a:t>
            </a:r>
            <a:endParaRPr sz="2700">
              <a:latin typeface="Georgia"/>
              <a:cs typeface="Georgia"/>
            </a:endParaRPr>
          </a:p>
          <a:p>
            <a:pPr marL="12700">
              <a:lnSpc>
                <a:spcPct val="100000"/>
              </a:lnSpc>
            </a:pPr>
            <a:r>
              <a:rPr sz="2700" spc="-20" dirty="0">
                <a:latin typeface="Georgia"/>
                <a:cs typeface="Georgia"/>
              </a:rPr>
              <a:t>workin</a:t>
            </a:r>
            <a:r>
              <a:rPr sz="2700" spc="-15" dirty="0">
                <a:latin typeface="Georgia"/>
                <a:cs typeface="Georgia"/>
              </a:rPr>
              <a:t>g</a:t>
            </a:r>
            <a:r>
              <a:rPr sz="2700" spc="-10" dirty="0">
                <a:latin typeface="Georgia"/>
                <a:cs typeface="Georgia"/>
              </a:rPr>
              <a:t> </a:t>
            </a:r>
            <a:r>
              <a:rPr sz="2700" spc="-15" dirty="0">
                <a:latin typeface="Georgia"/>
                <a:cs typeface="Georgia"/>
              </a:rPr>
              <a:t>in</a:t>
            </a:r>
            <a:r>
              <a:rPr sz="270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shap</a:t>
            </a:r>
            <a:r>
              <a:rPr sz="2700" dirty="0">
                <a:latin typeface="Georgia"/>
                <a:cs typeface="Georgia"/>
              </a:rPr>
              <a:t>e</a:t>
            </a:r>
            <a:r>
              <a:rPr sz="2700" spc="-10" dirty="0">
                <a:latin typeface="Georgia"/>
                <a:cs typeface="Georgia"/>
              </a:rPr>
              <a:t> </a:t>
            </a:r>
            <a:r>
              <a:rPr sz="2700" spc="-5" dirty="0">
                <a:latin typeface="Georgia"/>
                <a:cs typeface="Georgia"/>
              </a:rPr>
              <a:t>o</a:t>
            </a:r>
            <a:r>
              <a:rPr sz="2700" dirty="0">
                <a:latin typeface="Georgia"/>
                <a:cs typeface="Georgia"/>
              </a:rPr>
              <a:t>f</a:t>
            </a:r>
            <a:r>
              <a:rPr sz="2700" spc="-5" dirty="0">
                <a:latin typeface="Georgia"/>
                <a:cs typeface="Georgia"/>
              </a:rPr>
              <a:t> </a:t>
            </a:r>
            <a:r>
              <a:rPr sz="2700" spc="-30" dirty="0">
                <a:latin typeface="Georgia"/>
                <a:cs typeface="Georgia"/>
              </a:rPr>
              <a:t>a</a:t>
            </a:r>
            <a:r>
              <a:rPr sz="2700" spc="-20" dirty="0">
                <a:latin typeface="Georgia"/>
                <a:cs typeface="Georgia"/>
              </a:rPr>
              <a:t>n</a:t>
            </a:r>
            <a:r>
              <a:rPr sz="2700" spc="5" dirty="0">
                <a:latin typeface="Georgia"/>
                <a:cs typeface="Georgia"/>
              </a:rPr>
              <a:t> </a:t>
            </a:r>
            <a:r>
              <a:rPr sz="2700" spc="-20" dirty="0">
                <a:latin typeface="Georgia"/>
                <a:cs typeface="Georgia"/>
              </a:rPr>
              <a:t>hou</a:t>
            </a:r>
            <a:r>
              <a:rPr sz="2700" spc="-30" dirty="0">
                <a:latin typeface="Georgia"/>
                <a:cs typeface="Georgia"/>
              </a:rPr>
              <a:t>r</a:t>
            </a:r>
            <a:r>
              <a:rPr sz="2700" spc="-5" dirty="0">
                <a:latin typeface="Georgia"/>
                <a:cs typeface="Georgia"/>
              </a:rPr>
              <a:t>glas</a:t>
            </a:r>
            <a:r>
              <a:rPr sz="2700" spc="-10" dirty="0">
                <a:latin typeface="Georgia"/>
                <a:cs typeface="Georgia"/>
              </a:rPr>
              <a:t>s.</a:t>
            </a:r>
            <a:endParaRPr sz="2700">
              <a:latin typeface="Georgia"/>
              <a:cs typeface="Georgia"/>
            </a:endParaRP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t>G</a:t>
            </a:r>
            <a:r>
              <a:rPr dirty="0"/>
              <a:t>en</a:t>
            </a:r>
            <a:r>
              <a:rPr spc="5" dirty="0"/>
              <a:t>e</a:t>
            </a:r>
            <a:r>
              <a:rPr spc="-10" dirty="0"/>
              <a:t>r</a:t>
            </a:r>
            <a:r>
              <a:rPr dirty="0"/>
              <a:t>al</a:t>
            </a:r>
            <a:r>
              <a:rPr spc="-25" dirty="0"/>
              <a:t> </a:t>
            </a:r>
            <a:r>
              <a:rPr spc="-5" dirty="0"/>
              <a:t>to</a:t>
            </a:r>
            <a:r>
              <a:rPr dirty="0"/>
              <a:t>pic</a:t>
            </a:r>
          </a:p>
          <a:p>
            <a:pPr>
              <a:lnSpc>
                <a:spcPct val="100000"/>
              </a:lnSpc>
              <a:spcBef>
                <a:spcPts val="34"/>
              </a:spcBef>
            </a:pPr>
            <a:endParaRPr sz="2600" dirty="0">
              <a:latin typeface="Times New Roman"/>
              <a:cs typeface="Times New Roman"/>
            </a:endParaRPr>
          </a:p>
          <a:p>
            <a:pPr marR="5080" algn="r">
              <a:lnSpc>
                <a:spcPct val="100000"/>
              </a:lnSpc>
            </a:pPr>
            <a:r>
              <a:rPr spc="-5" dirty="0"/>
              <a:t>El</a:t>
            </a:r>
            <a:r>
              <a:rPr spc="5" dirty="0"/>
              <a:t>a</a:t>
            </a:r>
            <a:r>
              <a:rPr spc="-15" dirty="0"/>
              <a:t>boration</a:t>
            </a:r>
          </a:p>
          <a:p>
            <a:pPr>
              <a:lnSpc>
                <a:spcPct val="100000"/>
              </a:lnSpc>
              <a:spcBef>
                <a:spcPts val="37"/>
              </a:spcBef>
            </a:pPr>
            <a:endParaRPr sz="2600" dirty="0">
              <a:latin typeface="Times New Roman"/>
              <a:cs typeface="Times New Roman"/>
            </a:endParaRPr>
          </a:p>
          <a:p>
            <a:pPr marL="12700">
              <a:lnSpc>
                <a:spcPct val="100000"/>
              </a:lnSpc>
            </a:pPr>
            <a:r>
              <a:rPr dirty="0"/>
              <a:t>Sp</a:t>
            </a:r>
            <a:r>
              <a:rPr spc="5" dirty="0"/>
              <a:t>e</a:t>
            </a:r>
            <a:r>
              <a:rPr spc="-5" dirty="0"/>
              <a:t>cifi</a:t>
            </a:r>
            <a:r>
              <a:rPr dirty="0"/>
              <a:t>c</a:t>
            </a:r>
            <a:r>
              <a:rPr spc="-25" dirty="0"/>
              <a:t> </a:t>
            </a:r>
            <a:r>
              <a:rPr spc="-5" dirty="0"/>
              <a:t>con</a:t>
            </a:r>
            <a:r>
              <a:rPr spc="5" dirty="0"/>
              <a:t>t</a:t>
            </a:r>
            <a:r>
              <a:rPr dirty="0"/>
              <a:t>ent</a:t>
            </a:r>
          </a:p>
          <a:p>
            <a:pPr>
              <a:lnSpc>
                <a:spcPct val="100000"/>
              </a:lnSpc>
              <a:spcBef>
                <a:spcPts val="34"/>
              </a:spcBef>
            </a:pPr>
            <a:endParaRPr sz="2600" dirty="0">
              <a:latin typeface="Times New Roman"/>
              <a:cs typeface="Times New Roman"/>
            </a:endParaRPr>
          </a:p>
          <a:p>
            <a:pPr marR="5715" algn="r">
              <a:lnSpc>
                <a:spcPct val="100000"/>
              </a:lnSpc>
            </a:pPr>
            <a:r>
              <a:rPr spc="-5" dirty="0"/>
              <a:t>Ex</a:t>
            </a:r>
            <a:r>
              <a:rPr spc="5" dirty="0"/>
              <a:t>p</a:t>
            </a:r>
            <a:r>
              <a:rPr spc="-5" dirty="0"/>
              <a:t>l</a:t>
            </a:r>
            <a:r>
              <a:rPr dirty="0"/>
              <a:t>a</a:t>
            </a:r>
            <a:r>
              <a:rPr spc="-15" dirty="0"/>
              <a:t>n</a:t>
            </a:r>
            <a:r>
              <a:rPr spc="-5" dirty="0"/>
              <a:t>ation</a:t>
            </a:r>
          </a:p>
          <a:p>
            <a:pPr>
              <a:lnSpc>
                <a:spcPct val="100000"/>
              </a:lnSpc>
              <a:spcBef>
                <a:spcPts val="36"/>
              </a:spcBef>
            </a:pPr>
            <a:endParaRPr sz="2600" dirty="0">
              <a:latin typeface="Times New Roman"/>
              <a:cs typeface="Times New Roman"/>
            </a:endParaRPr>
          </a:p>
          <a:p>
            <a:pPr marL="12700">
              <a:lnSpc>
                <a:spcPct val="100000"/>
              </a:lnSpc>
            </a:pPr>
            <a:r>
              <a:rPr spc="-5" dirty="0"/>
              <a:t>G</a:t>
            </a:r>
            <a:r>
              <a:rPr spc="5" dirty="0"/>
              <a:t>e</a:t>
            </a:r>
            <a:r>
              <a:rPr dirty="0"/>
              <a:t>n</a:t>
            </a:r>
            <a:r>
              <a:rPr spc="5" dirty="0"/>
              <a:t>e</a:t>
            </a:r>
            <a:r>
              <a:rPr spc="-15" dirty="0"/>
              <a:t>r</a:t>
            </a:r>
            <a:r>
              <a:rPr dirty="0"/>
              <a:t>al</a:t>
            </a:r>
            <a:r>
              <a:rPr spc="-25" dirty="0"/>
              <a:t> </a:t>
            </a:r>
            <a:r>
              <a:rPr spc="-5" dirty="0"/>
              <a:t>to</a:t>
            </a:r>
            <a:r>
              <a:rPr spc="5" dirty="0"/>
              <a:t>p</a:t>
            </a:r>
            <a:r>
              <a:rPr dirty="0"/>
              <a:t>ic</a:t>
            </a:r>
          </a:p>
        </p:txBody>
      </p:sp>
      <p:sp>
        <p:nvSpPr>
          <p:cNvPr id="5" name="object 5"/>
          <p:cNvSpPr/>
          <p:nvPr/>
        </p:nvSpPr>
        <p:spPr>
          <a:xfrm>
            <a:off x="3276600" y="2590825"/>
            <a:ext cx="2562225" cy="361962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04238" y="3083941"/>
            <a:ext cx="1220470" cy="199390"/>
          </a:xfrm>
          <a:custGeom>
            <a:avLst/>
            <a:gdLst/>
            <a:ahLst/>
            <a:cxnLst/>
            <a:rect l="l" t="t" r="r" b="b"/>
            <a:pathLst>
              <a:path w="1220470" h="199389">
                <a:moveTo>
                  <a:pt x="1183527" y="38461"/>
                </a:moveTo>
                <a:lnTo>
                  <a:pt x="0" y="186309"/>
                </a:lnTo>
                <a:lnTo>
                  <a:pt x="1524" y="199009"/>
                </a:lnTo>
                <a:lnTo>
                  <a:pt x="1184931" y="51051"/>
                </a:lnTo>
                <a:lnTo>
                  <a:pt x="1195008" y="43366"/>
                </a:lnTo>
                <a:lnTo>
                  <a:pt x="1183527" y="38461"/>
                </a:lnTo>
                <a:close/>
              </a:path>
              <a:path w="1220470" h="199389">
                <a:moveTo>
                  <a:pt x="1208987" y="35560"/>
                </a:moveTo>
                <a:lnTo>
                  <a:pt x="1206754" y="35560"/>
                </a:lnTo>
                <a:lnTo>
                  <a:pt x="1208278" y="48133"/>
                </a:lnTo>
                <a:lnTo>
                  <a:pt x="1184931" y="51051"/>
                </a:lnTo>
                <a:lnTo>
                  <a:pt x="1133475" y="90297"/>
                </a:lnTo>
                <a:lnTo>
                  <a:pt x="1130681" y="92456"/>
                </a:lnTo>
                <a:lnTo>
                  <a:pt x="1130173" y="96393"/>
                </a:lnTo>
                <a:lnTo>
                  <a:pt x="1134491" y="101981"/>
                </a:lnTo>
                <a:lnTo>
                  <a:pt x="1138428" y="102488"/>
                </a:lnTo>
                <a:lnTo>
                  <a:pt x="1141222" y="100457"/>
                </a:lnTo>
                <a:lnTo>
                  <a:pt x="1219962" y="40259"/>
                </a:lnTo>
                <a:lnTo>
                  <a:pt x="1208987" y="35560"/>
                </a:lnTo>
                <a:close/>
              </a:path>
              <a:path w="1220470" h="199389">
                <a:moveTo>
                  <a:pt x="1195008" y="43366"/>
                </a:moveTo>
                <a:lnTo>
                  <a:pt x="1184931" y="51051"/>
                </a:lnTo>
                <a:lnTo>
                  <a:pt x="1208278" y="48133"/>
                </a:lnTo>
                <a:lnTo>
                  <a:pt x="1208216" y="47625"/>
                </a:lnTo>
                <a:lnTo>
                  <a:pt x="1204976" y="47625"/>
                </a:lnTo>
                <a:lnTo>
                  <a:pt x="1195008" y="43366"/>
                </a:lnTo>
                <a:close/>
              </a:path>
              <a:path w="1220470" h="199389">
                <a:moveTo>
                  <a:pt x="1203579" y="36830"/>
                </a:moveTo>
                <a:lnTo>
                  <a:pt x="1195008" y="43366"/>
                </a:lnTo>
                <a:lnTo>
                  <a:pt x="1204976" y="47625"/>
                </a:lnTo>
                <a:lnTo>
                  <a:pt x="1203579" y="36830"/>
                </a:lnTo>
                <a:close/>
              </a:path>
              <a:path w="1220470" h="199389">
                <a:moveTo>
                  <a:pt x="1206907" y="36830"/>
                </a:moveTo>
                <a:lnTo>
                  <a:pt x="1203579" y="36830"/>
                </a:lnTo>
                <a:lnTo>
                  <a:pt x="1204976" y="47625"/>
                </a:lnTo>
                <a:lnTo>
                  <a:pt x="1208216" y="47625"/>
                </a:lnTo>
                <a:lnTo>
                  <a:pt x="1206907" y="36830"/>
                </a:lnTo>
                <a:close/>
              </a:path>
              <a:path w="1220470" h="199389">
                <a:moveTo>
                  <a:pt x="1206754" y="35560"/>
                </a:moveTo>
                <a:lnTo>
                  <a:pt x="1183527" y="38461"/>
                </a:lnTo>
                <a:lnTo>
                  <a:pt x="1195008" y="43366"/>
                </a:lnTo>
                <a:lnTo>
                  <a:pt x="1203579" y="36830"/>
                </a:lnTo>
                <a:lnTo>
                  <a:pt x="1206907" y="36830"/>
                </a:lnTo>
                <a:lnTo>
                  <a:pt x="1206754" y="35560"/>
                </a:lnTo>
                <a:close/>
              </a:path>
              <a:path w="1220470" h="199389">
                <a:moveTo>
                  <a:pt x="1125601" y="0"/>
                </a:moveTo>
                <a:lnTo>
                  <a:pt x="1121918" y="1397"/>
                </a:lnTo>
                <a:lnTo>
                  <a:pt x="1120520" y="4699"/>
                </a:lnTo>
                <a:lnTo>
                  <a:pt x="1119124" y="7874"/>
                </a:lnTo>
                <a:lnTo>
                  <a:pt x="1120648" y="11684"/>
                </a:lnTo>
                <a:lnTo>
                  <a:pt x="1123823" y="12954"/>
                </a:lnTo>
                <a:lnTo>
                  <a:pt x="1183527" y="38461"/>
                </a:lnTo>
                <a:lnTo>
                  <a:pt x="1206754" y="35560"/>
                </a:lnTo>
                <a:lnTo>
                  <a:pt x="1208987" y="35560"/>
                </a:lnTo>
                <a:lnTo>
                  <a:pt x="1128903" y="1270"/>
                </a:lnTo>
                <a:lnTo>
                  <a:pt x="1125601" y="0"/>
                </a:lnTo>
                <a:close/>
              </a:path>
            </a:pathLst>
          </a:custGeom>
          <a:solidFill>
            <a:srgbClr val="D16248"/>
          </a:solidFill>
        </p:spPr>
        <p:txBody>
          <a:bodyPr wrap="square" lIns="0" tIns="0" rIns="0" bIns="0" rtlCol="0"/>
          <a:lstStyle/>
          <a:p>
            <a:endParaRPr/>
          </a:p>
        </p:txBody>
      </p:sp>
      <p:sp>
        <p:nvSpPr>
          <p:cNvPr id="7" name="object 7"/>
          <p:cNvSpPr/>
          <p:nvPr/>
        </p:nvSpPr>
        <p:spPr>
          <a:xfrm>
            <a:off x="6096000" y="3622040"/>
            <a:ext cx="1296670" cy="270510"/>
          </a:xfrm>
          <a:custGeom>
            <a:avLst/>
            <a:gdLst/>
            <a:ahLst/>
            <a:cxnLst/>
            <a:rect l="l" t="t" r="r" b="b"/>
            <a:pathLst>
              <a:path w="1296670" h="270510">
                <a:moveTo>
                  <a:pt x="36599" y="35579"/>
                </a:moveTo>
                <a:lnTo>
                  <a:pt x="24811" y="39925"/>
                </a:lnTo>
                <a:lnTo>
                  <a:pt x="34354" y="48010"/>
                </a:lnTo>
                <a:lnTo>
                  <a:pt x="1294256" y="270383"/>
                </a:lnTo>
                <a:lnTo>
                  <a:pt x="1296543" y="257937"/>
                </a:lnTo>
                <a:lnTo>
                  <a:pt x="36599" y="35579"/>
                </a:lnTo>
                <a:close/>
              </a:path>
              <a:path w="1296670" h="270510">
                <a:moveTo>
                  <a:pt x="96265" y="0"/>
                </a:moveTo>
                <a:lnTo>
                  <a:pt x="92963" y="1270"/>
                </a:lnTo>
                <a:lnTo>
                  <a:pt x="0" y="35560"/>
                </a:lnTo>
                <a:lnTo>
                  <a:pt x="75564" y="99568"/>
                </a:lnTo>
                <a:lnTo>
                  <a:pt x="78232" y="101854"/>
                </a:lnTo>
                <a:lnTo>
                  <a:pt x="82296" y="101600"/>
                </a:lnTo>
                <a:lnTo>
                  <a:pt x="84582" y="98806"/>
                </a:lnTo>
                <a:lnTo>
                  <a:pt x="86867" y="96139"/>
                </a:lnTo>
                <a:lnTo>
                  <a:pt x="86487" y="92202"/>
                </a:lnTo>
                <a:lnTo>
                  <a:pt x="34354" y="48010"/>
                </a:lnTo>
                <a:lnTo>
                  <a:pt x="11302" y="43942"/>
                </a:lnTo>
                <a:lnTo>
                  <a:pt x="13462" y="31496"/>
                </a:lnTo>
                <a:lnTo>
                  <a:pt x="47675" y="31496"/>
                </a:lnTo>
                <a:lnTo>
                  <a:pt x="97282" y="13208"/>
                </a:lnTo>
                <a:lnTo>
                  <a:pt x="100584" y="11937"/>
                </a:lnTo>
                <a:lnTo>
                  <a:pt x="102362" y="8255"/>
                </a:lnTo>
                <a:lnTo>
                  <a:pt x="101091" y="4953"/>
                </a:lnTo>
                <a:lnTo>
                  <a:pt x="99949" y="1778"/>
                </a:lnTo>
                <a:lnTo>
                  <a:pt x="96265" y="0"/>
                </a:lnTo>
                <a:close/>
              </a:path>
              <a:path w="1296670" h="270510">
                <a:moveTo>
                  <a:pt x="13462" y="31496"/>
                </a:moveTo>
                <a:lnTo>
                  <a:pt x="11302" y="43942"/>
                </a:lnTo>
                <a:lnTo>
                  <a:pt x="34354" y="48010"/>
                </a:lnTo>
                <a:lnTo>
                  <a:pt x="29252" y="43687"/>
                </a:lnTo>
                <a:lnTo>
                  <a:pt x="14604" y="43687"/>
                </a:lnTo>
                <a:lnTo>
                  <a:pt x="16510" y="32893"/>
                </a:lnTo>
                <a:lnTo>
                  <a:pt x="21377" y="32893"/>
                </a:lnTo>
                <a:lnTo>
                  <a:pt x="13462" y="31496"/>
                </a:lnTo>
                <a:close/>
              </a:path>
              <a:path w="1296670" h="270510">
                <a:moveTo>
                  <a:pt x="16510" y="32893"/>
                </a:moveTo>
                <a:lnTo>
                  <a:pt x="14604" y="43687"/>
                </a:lnTo>
                <a:lnTo>
                  <a:pt x="24811" y="39925"/>
                </a:lnTo>
                <a:lnTo>
                  <a:pt x="16510" y="32893"/>
                </a:lnTo>
                <a:close/>
              </a:path>
              <a:path w="1296670" h="270510">
                <a:moveTo>
                  <a:pt x="24811" y="39925"/>
                </a:moveTo>
                <a:lnTo>
                  <a:pt x="14604" y="43687"/>
                </a:lnTo>
                <a:lnTo>
                  <a:pt x="29252" y="43687"/>
                </a:lnTo>
                <a:lnTo>
                  <a:pt x="24811" y="39925"/>
                </a:lnTo>
                <a:close/>
              </a:path>
              <a:path w="1296670" h="270510">
                <a:moveTo>
                  <a:pt x="21377" y="32893"/>
                </a:moveTo>
                <a:lnTo>
                  <a:pt x="16510" y="32893"/>
                </a:lnTo>
                <a:lnTo>
                  <a:pt x="24811" y="39925"/>
                </a:lnTo>
                <a:lnTo>
                  <a:pt x="36599" y="35579"/>
                </a:lnTo>
                <a:lnTo>
                  <a:pt x="21377" y="32893"/>
                </a:lnTo>
                <a:close/>
              </a:path>
              <a:path w="1296670" h="270510">
                <a:moveTo>
                  <a:pt x="47675" y="31496"/>
                </a:moveTo>
                <a:lnTo>
                  <a:pt x="13462" y="31496"/>
                </a:lnTo>
                <a:lnTo>
                  <a:pt x="36599" y="35579"/>
                </a:lnTo>
                <a:lnTo>
                  <a:pt x="47675" y="31496"/>
                </a:lnTo>
                <a:close/>
              </a:path>
            </a:pathLst>
          </a:custGeom>
          <a:solidFill>
            <a:srgbClr val="D16248"/>
          </a:solidFill>
        </p:spPr>
        <p:txBody>
          <a:bodyPr wrap="square" lIns="0" tIns="0" rIns="0" bIns="0" rtlCol="0"/>
          <a:lstStyle/>
          <a:p>
            <a:endParaRPr/>
          </a:p>
        </p:txBody>
      </p:sp>
      <p:sp>
        <p:nvSpPr>
          <p:cNvPr id="8" name="object 8"/>
          <p:cNvSpPr/>
          <p:nvPr/>
        </p:nvSpPr>
        <p:spPr>
          <a:xfrm>
            <a:off x="2209292" y="4451603"/>
            <a:ext cx="915035" cy="127000"/>
          </a:xfrm>
          <a:custGeom>
            <a:avLst/>
            <a:gdLst/>
            <a:ahLst/>
            <a:cxnLst/>
            <a:rect l="l" t="t" r="r" b="b"/>
            <a:pathLst>
              <a:path w="915035" h="127000">
                <a:moveTo>
                  <a:pt x="878458" y="40810"/>
                </a:moveTo>
                <a:lnTo>
                  <a:pt x="0" y="114046"/>
                </a:lnTo>
                <a:lnTo>
                  <a:pt x="1015" y="126746"/>
                </a:lnTo>
                <a:lnTo>
                  <a:pt x="879509" y="53517"/>
                </a:lnTo>
                <a:lnTo>
                  <a:pt x="889869" y="46252"/>
                </a:lnTo>
                <a:lnTo>
                  <a:pt x="878458" y="40810"/>
                </a:lnTo>
                <a:close/>
              </a:path>
              <a:path w="915035" h="127000">
                <a:moveTo>
                  <a:pt x="903732" y="38862"/>
                </a:moveTo>
                <a:lnTo>
                  <a:pt x="901826" y="38862"/>
                </a:lnTo>
                <a:lnTo>
                  <a:pt x="902969" y="51562"/>
                </a:lnTo>
                <a:lnTo>
                  <a:pt x="879509" y="53517"/>
                </a:lnTo>
                <a:lnTo>
                  <a:pt x="823594" y="92710"/>
                </a:lnTo>
                <a:lnTo>
                  <a:pt x="822959" y="96647"/>
                </a:lnTo>
                <a:lnTo>
                  <a:pt x="824991" y="99568"/>
                </a:lnTo>
                <a:lnTo>
                  <a:pt x="826896" y="102362"/>
                </a:lnTo>
                <a:lnTo>
                  <a:pt x="830960" y="103124"/>
                </a:lnTo>
                <a:lnTo>
                  <a:pt x="833755" y="101092"/>
                </a:lnTo>
                <a:lnTo>
                  <a:pt x="914907" y="44196"/>
                </a:lnTo>
                <a:lnTo>
                  <a:pt x="903732" y="38862"/>
                </a:lnTo>
                <a:close/>
              </a:path>
              <a:path w="915035" h="127000">
                <a:moveTo>
                  <a:pt x="889869" y="46252"/>
                </a:moveTo>
                <a:lnTo>
                  <a:pt x="879509" y="53517"/>
                </a:lnTo>
                <a:lnTo>
                  <a:pt x="902969" y="51562"/>
                </a:lnTo>
                <a:lnTo>
                  <a:pt x="902912" y="50927"/>
                </a:lnTo>
                <a:lnTo>
                  <a:pt x="899668" y="50927"/>
                </a:lnTo>
                <a:lnTo>
                  <a:pt x="889869" y="46252"/>
                </a:lnTo>
                <a:close/>
              </a:path>
              <a:path w="915035" h="127000">
                <a:moveTo>
                  <a:pt x="898778" y="40005"/>
                </a:moveTo>
                <a:lnTo>
                  <a:pt x="889869" y="46252"/>
                </a:lnTo>
                <a:lnTo>
                  <a:pt x="899668" y="50927"/>
                </a:lnTo>
                <a:lnTo>
                  <a:pt x="898778" y="40005"/>
                </a:lnTo>
                <a:close/>
              </a:path>
              <a:path w="915035" h="127000">
                <a:moveTo>
                  <a:pt x="901929" y="40005"/>
                </a:moveTo>
                <a:lnTo>
                  <a:pt x="898778" y="40005"/>
                </a:lnTo>
                <a:lnTo>
                  <a:pt x="899668" y="50927"/>
                </a:lnTo>
                <a:lnTo>
                  <a:pt x="902912" y="50927"/>
                </a:lnTo>
                <a:lnTo>
                  <a:pt x="901929" y="40005"/>
                </a:lnTo>
                <a:close/>
              </a:path>
              <a:path w="915035" h="127000">
                <a:moveTo>
                  <a:pt x="901826" y="38862"/>
                </a:moveTo>
                <a:lnTo>
                  <a:pt x="878458" y="40810"/>
                </a:lnTo>
                <a:lnTo>
                  <a:pt x="889869" y="46252"/>
                </a:lnTo>
                <a:lnTo>
                  <a:pt x="898778" y="40005"/>
                </a:lnTo>
                <a:lnTo>
                  <a:pt x="901929" y="40005"/>
                </a:lnTo>
                <a:lnTo>
                  <a:pt x="901826" y="38862"/>
                </a:lnTo>
                <a:close/>
              </a:path>
              <a:path w="915035" h="127000">
                <a:moveTo>
                  <a:pt x="822325" y="0"/>
                </a:moveTo>
                <a:lnTo>
                  <a:pt x="818514" y="1397"/>
                </a:lnTo>
                <a:lnTo>
                  <a:pt x="815466" y="7747"/>
                </a:lnTo>
                <a:lnTo>
                  <a:pt x="816863" y="11430"/>
                </a:lnTo>
                <a:lnTo>
                  <a:pt x="878458" y="40810"/>
                </a:lnTo>
                <a:lnTo>
                  <a:pt x="901826" y="38862"/>
                </a:lnTo>
                <a:lnTo>
                  <a:pt x="903732" y="38862"/>
                </a:lnTo>
                <a:lnTo>
                  <a:pt x="822325" y="0"/>
                </a:lnTo>
                <a:close/>
              </a:path>
            </a:pathLst>
          </a:custGeom>
          <a:solidFill>
            <a:srgbClr val="D16248"/>
          </a:solidFill>
        </p:spPr>
        <p:txBody>
          <a:bodyPr wrap="square" lIns="0" tIns="0" rIns="0" bIns="0" rtlCol="0"/>
          <a:lstStyle/>
          <a:p>
            <a:endParaRPr/>
          </a:p>
        </p:txBody>
      </p:sp>
      <p:sp>
        <p:nvSpPr>
          <p:cNvPr id="9" name="object 9"/>
          <p:cNvSpPr/>
          <p:nvPr/>
        </p:nvSpPr>
        <p:spPr>
          <a:xfrm>
            <a:off x="1981200" y="5815698"/>
            <a:ext cx="1143000" cy="103505"/>
          </a:xfrm>
          <a:custGeom>
            <a:avLst/>
            <a:gdLst/>
            <a:ahLst/>
            <a:cxnLst/>
            <a:rect l="l" t="t" r="r" b="b"/>
            <a:pathLst>
              <a:path w="1143000" h="103504">
                <a:moveTo>
                  <a:pt x="1117844" y="51701"/>
                </a:moveTo>
                <a:lnTo>
                  <a:pt x="1048004" y="92430"/>
                </a:lnTo>
                <a:lnTo>
                  <a:pt x="1046988" y="96316"/>
                </a:lnTo>
                <a:lnTo>
                  <a:pt x="1050544" y="102374"/>
                </a:lnTo>
                <a:lnTo>
                  <a:pt x="1054354" y="103403"/>
                </a:lnTo>
                <a:lnTo>
                  <a:pt x="1132112" y="58051"/>
                </a:lnTo>
                <a:lnTo>
                  <a:pt x="1130427" y="58051"/>
                </a:lnTo>
                <a:lnTo>
                  <a:pt x="1130427" y="57188"/>
                </a:lnTo>
                <a:lnTo>
                  <a:pt x="1127252" y="57188"/>
                </a:lnTo>
                <a:lnTo>
                  <a:pt x="1117844" y="51701"/>
                </a:lnTo>
                <a:close/>
              </a:path>
              <a:path w="1143000" h="103504">
                <a:moveTo>
                  <a:pt x="1106955" y="45351"/>
                </a:moveTo>
                <a:lnTo>
                  <a:pt x="0" y="45351"/>
                </a:lnTo>
                <a:lnTo>
                  <a:pt x="0" y="58051"/>
                </a:lnTo>
                <a:lnTo>
                  <a:pt x="1106955" y="58051"/>
                </a:lnTo>
                <a:lnTo>
                  <a:pt x="1117844" y="51701"/>
                </a:lnTo>
                <a:lnTo>
                  <a:pt x="1106955" y="45351"/>
                </a:lnTo>
                <a:close/>
              </a:path>
              <a:path w="1143000" h="103504">
                <a:moveTo>
                  <a:pt x="1132115" y="45351"/>
                </a:moveTo>
                <a:lnTo>
                  <a:pt x="1130427" y="45351"/>
                </a:lnTo>
                <a:lnTo>
                  <a:pt x="1130427" y="58051"/>
                </a:lnTo>
                <a:lnTo>
                  <a:pt x="1132112" y="58051"/>
                </a:lnTo>
                <a:lnTo>
                  <a:pt x="1143000" y="51701"/>
                </a:lnTo>
                <a:lnTo>
                  <a:pt x="1132115" y="45351"/>
                </a:lnTo>
                <a:close/>
              </a:path>
              <a:path w="1143000" h="103504">
                <a:moveTo>
                  <a:pt x="1127252" y="46215"/>
                </a:moveTo>
                <a:lnTo>
                  <a:pt x="1117844" y="51701"/>
                </a:lnTo>
                <a:lnTo>
                  <a:pt x="1127252" y="57188"/>
                </a:lnTo>
                <a:lnTo>
                  <a:pt x="1127252" y="46215"/>
                </a:lnTo>
                <a:close/>
              </a:path>
              <a:path w="1143000" h="103504">
                <a:moveTo>
                  <a:pt x="1130427" y="46215"/>
                </a:moveTo>
                <a:lnTo>
                  <a:pt x="1127252" y="46215"/>
                </a:lnTo>
                <a:lnTo>
                  <a:pt x="1127252" y="57188"/>
                </a:lnTo>
                <a:lnTo>
                  <a:pt x="1130427" y="57188"/>
                </a:lnTo>
                <a:lnTo>
                  <a:pt x="1130427" y="46215"/>
                </a:lnTo>
                <a:close/>
              </a:path>
              <a:path w="1143000" h="103504">
                <a:moveTo>
                  <a:pt x="1054354" y="0"/>
                </a:moveTo>
                <a:lnTo>
                  <a:pt x="1050544" y="1016"/>
                </a:lnTo>
                <a:lnTo>
                  <a:pt x="1046988" y="7073"/>
                </a:lnTo>
                <a:lnTo>
                  <a:pt x="1048004" y="10972"/>
                </a:lnTo>
                <a:lnTo>
                  <a:pt x="1117844" y="51701"/>
                </a:lnTo>
                <a:lnTo>
                  <a:pt x="1127252" y="46215"/>
                </a:lnTo>
                <a:lnTo>
                  <a:pt x="1130427" y="46215"/>
                </a:lnTo>
                <a:lnTo>
                  <a:pt x="1130427" y="45351"/>
                </a:lnTo>
                <a:lnTo>
                  <a:pt x="1132115" y="45351"/>
                </a:lnTo>
                <a:lnTo>
                  <a:pt x="1054354" y="0"/>
                </a:lnTo>
                <a:close/>
              </a:path>
            </a:pathLst>
          </a:custGeom>
          <a:solidFill>
            <a:srgbClr val="D16248"/>
          </a:solidFill>
        </p:spPr>
        <p:txBody>
          <a:bodyPr wrap="square" lIns="0" tIns="0" rIns="0" bIns="0" rtlCol="0"/>
          <a:lstStyle/>
          <a:p>
            <a:endParaRPr/>
          </a:p>
        </p:txBody>
      </p:sp>
      <p:sp>
        <p:nvSpPr>
          <p:cNvPr id="10" name="object 10"/>
          <p:cNvSpPr/>
          <p:nvPr/>
        </p:nvSpPr>
        <p:spPr>
          <a:xfrm>
            <a:off x="6172200" y="5135498"/>
            <a:ext cx="1219835" cy="128905"/>
          </a:xfrm>
          <a:custGeom>
            <a:avLst/>
            <a:gdLst/>
            <a:ahLst/>
            <a:cxnLst/>
            <a:rect l="l" t="t" r="r" b="b"/>
            <a:pathLst>
              <a:path w="1219834" h="128904">
                <a:moveTo>
                  <a:pt x="36456" y="41982"/>
                </a:moveTo>
                <a:lnTo>
                  <a:pt x="25126" y="47674"/>
                </a:lnTo>
                <a:lnTo>
                  <a:pt x="35591" y="54675"/>
                </a:lnTo>
                <a:lnTo>
                  <a:pt x="1218819" y="128650"/>
                </a:lnTo>
                <a:lnTo>
                  <a:pt x="1219580" y="115950"/>
                </a:lnTo>
                <a:lnTo>
                  <a:pt x="36456" y="41982"/>
                </a:lnTo>
                <a:close/>
              </a:path>
              <a:path w="1219834" h="128904">
                <a:moveTo>
                  <a:pt x="91694" y="0"/>
                </a:moveTo>
                <a:lnTo>
                  <a:pt x="88519" y="1650"/>
                </a:lnTo>
                <a:lnTo>
                  <a:pt x="0" y="46100"/>
                </a:lnTo>
                <a:lnTo>
                  <a:pt x="82296" y="101218"/>
                </a:lnTo>
                <a:lnTo>
                  <a:pt x="85216" y="103250"/>
                </a:lnTo>
                <a:lnTo>
                  <a:pt x="89153" y="102488"/>
                </a:lnTo>
                <a:lnTo>
                  <a:pt x="91059" y="99567"/>
                </a:lnTo>
                <a:lnTo>
                  <a:pt x="93090" y="96646"/>
                </a:lnTo>
                <a:lnTo>
                  <a:pt x="92328" y="92709"/>
                </a:lnTo>
                <a:lnTo>
                  <a:pt x="89408" y="90677"/>
                </a:lnTo>
                <a:lnTo>
                  <a:pt x="35591" y="54675"/>
                </a:lnTo>
                <a:lnTo>
                  <a:pt x="12191" y="53212"/>
                </a:lnTo>
                <a:lnTo>
                  <a:pt x="12953" y="40512"/>
                </a:lnTo>
                <a:lnTo>
                  <a:pt x="39380" y="40512"/>
                </a:lnTo>
                <a:lnTo>
                  <a:pt x="94234" y="12953"/>
                </a:lnTo>
                <a:lnTo>
                  <a:pt x="97409" y="11430"/>
                </a:lnTo>
                <a:lnTo>
                  <a:pt x="98678" y="7493"/>
                </a:lnTo>
                <a:lnTo>
                  <a:pt x="97027" y="4444"/>
                </a:lnTo>
                <a:lnTo>
                  <a:pt x="95503" y="1269"/>
                </a:lnTo>
                <a:lnTo>
                  <a:pt x="91694" y="0"/>
                </a:lnTo>
                <a:close/>
              </a:path>
              <a:path w="1219834" h="128904">
                <a:moveTo>
                  <a:pt x="12953" y="40512"/>
                </a:moveTo>
                <a:lnTo>
                  <a:pt x="12191" y="53212"/>
                </a:lnTo>
                <a:lnTo>
                  <a:pt x="35591" y="54675"/>
                </a:lnTo>
                <a:lnTo>
                  <a:pt x="32455" y="52577"/>
                </a:lnTo>
                <a:lnTo>
                  <a:pt x="15366" y="52577"/>
                </a:lnTo>
                <a:lnTo>
                  <a:pt x="16128" y="41656"/>
                </a:lnTo>
                <a:lnTo>
                  <a:pt x="31236" y="41656"/>
                </a:lnTo>
                <a:lnTo>
                  <a:pt x="12953" y="40512"/>
                </a:lnTo>
                <a:close/>
              </a:path>
              <a:path w="1219834" h="128904">
                <a:moveTo>
                  <a:pt x="16128" y="41656"/>
                </a:moveTo>
                <a:lnTo>
                  <a:pt x="15366" y="52577"/>
                </a:lnTo>
                <a:lnTo>
                  <a:pt x="25126" y="47674"/>
                </a:lnTo>
                <a:lnTo>
                  <a:pt x="16128" y="41656"/>
                </a:lnTo>
                <a:close/>
              </a:path>
              <a:path w="1219834" h="128904">
                <a:moveTo>
                  <a:pt x="25126" y="47674"/>
                </a:moveTo>
                <a:lnTo>
                  <a:pt x="15366" y="52577"/>
                </a:lnTo>
                <a:lnTo>
                  <a:pt x="32455" y="52577"/>
                </a:lnTo>
                <a:lnTo>
                  <a:pt x="25126" y="47674"/>
                </a:lnTo>
                <a:close/>
              </a:path>
              <a:path w="1219834" h="128904">
                <a:moveTo>
                  <a:pt x="31236" y="41656"/>
                </a:moveTo>
                <a:lnTo>
                  <a:pt x="16128" y="41656"/>
                </a:lnTo>
                <a:lnTo>
                  <a:pt x="25126" y="47674"/>
                </a:lnTo>
                <a:lnTo>
                  <a:pt x="36456" y="41982"/>
                </a:lnTo>
                <a:lnTo>
                  <a:pt x="31236" y="41656"/>
                </a:lnTo>
                <a:close/>
              </a:path>
              <a:path w="1219834" h="128904">
                <a:moveTo>
                  <a:pt x="39380" y="40512"/>
                </a:moveTo>
                <a:lnTo>
                  <a:pt x="12953" y="40512"/>
                </a:lnTo>
                <a:lnTo>
                  <a:pt x="36456" y="41982"/>
                </a:lnTo>
                <a:lnTo>
                  <a:pt x="39380" y="40512"/>
                </a:lnTo>
                <a:close/>
              </a:path>
            </a:pathLst>
          </a:custGeom>
          <a:solidFill>
            <a:srgbClr val="D16248"/>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5447" y="142367"/>
            <a:ext cx="8833485" cy="2139950"/>
          </a:xfrm>
          <a:custGeom>
            <a:avLst/>
            <a:gdLst/>
            <a:ahLst/>
            <a:cxnLst/>
            <a:rect l="l" t="t" r="r" b="b"/>
            <a:pathLst>
              <a:path w="8833485" h="2139950">
                <a:moveTo>
                  <a:pt x="0" y="2139695"/>
                </a:moveTo>
                <a:lnTo>
                  <a:pt x="8833104" y="2139695"/>
                </a:lnTo>
                <a:lnTo>
                  <a:pt x="8833104" y="0"/>
                </a:lnTo>
                <a:lnTo>
                  <a:pt x="0" y="0"/>
                </a:lnTo>
                <a:lnTo>
                  <a:pt x="0" y="2139695"/>
                </a:lnTo>
                <a:close/>
              </a:path>
            </a:pathLst>
          </a:custGeom>
          <a:solidFill>
            <a:srgbClr val="D16248"/>
          </a:solidFill>
        </p:spPr>
        <p:txBody>
          <a:bodyPr wrap="square" lIns="0" tIns="0" rIns="0" bIns="0" rtlCol="0"/>
          <a:lstStyle/>
          <a:p>
            <a:endParaRPr/>
          </a:p>
        </p:txBody>
      </p:sp>
      <p:sp>
        <p:nvSpPr>
          <p:cNvPr id="3" name="object 3"/>
          <p:cNvSpPr/>
          <p:nvPr/>
        </p:nvSpPr>
        <p:spPr>
          <a:xfrm>
            <a:off x="146304" y="6391655"/>
            <a:ext cx="8833485" cy="309880"/>
          </a:xfrm>
          <a:custGeom>
            <a:avLst/>
            <a:gdLst/>
            <a:ahLst/>
            <a:cxnLst/>
            <a:rect l="l" t="t" r="r" b="b"/>
            <a:pathLst>
              <a:path w="8833485" h="309879">
                <a:moveTo>
                  <a:pt x="0" y="309562"/>
                </a:moveTo>
                <a:lnTo>
                  <a:pt x="8833104" y="309562"/>
                </a:lnTo>
                <a:lnTo>
                  <a:pt x="8833104" y="0"/>
                </a:lnTo>
                <a:lnTo>
                  <a:pt x="0" y="0"/>
                </a:lnTo>
                <a:lnTo>
                  <a:pt x="0" y="309562"/>
                </a:lnTo>
                <a:close/>
              </a:path>
            </a:pathLst>
          </a:custGeom>
          <a:solidFill>
            <a:srgbClr val="8BACAD"/>
          </a:solidFill>
        </p:spPr>
        <p:txBody>
          <a:bodyPr wrap="square" lIns="0" tIns="0" rIns="0" bIns="0" rtlCol="0"/>
          <a:lstStyle/>
          <a:p>
            <a:endParaRPr/>
          </a:p>
        </p:txBody>
      </p:sp>
      <p:sp>
        <p:nvSpPr>
          <p:cNvPr id="4" name="object 4"/>
          <p:cNvSpPr/>
          <p:nvPr/>
        </p:nvSpPr>
        <p:spPr>
          <a:xfrm>
            <a:off x="152400" y="152400"/>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524">
            <a:solidFill>
              <a:srgbClr val="7A9799"/>
            </a:solidFill>
          </a:ln>
        </p:spPr>
        <p:txBody>
          <a:bodyPr wrap="square" lIns="0" tIns="0" rIns="0" bIns="0" rtlCol="0"/>
          <a:lstStyle/>
          <a:p>
            <a:endParaRPr/>
          </a:p>
        </p:txBody>
      </p:sp>
      <p:sp>
        <p:nvSpPr>
          <p:cNvPr id="5" name="object 5"/>
          <p:cNvSpPr/>
          <p:nvPr/>
        </p:nvSpPr>
        <p:spPr>
          <a:xfrm>
            <a:off x="152400" y="2438400"/>
            <a:ext cx="8833485" cy="0"/>
          </a:xfrm>
          <a:custGeom>
            <a:avLst/>
            <a:gdLst/>
            <a:ahLst/>
            <a:cxnLst/>
            <a:rect l="l" t="t" r="r" b="b"/>
            <a:pathLst>
              <a:path w="8833485">
                <a:moveTo>
                  <a:pt x="0" y="0"/>
                </a:moveTo>
                <a:lnTo>
                  <a:pt x="8833104" y="0"/>
                </a:lnTo>
              </a:path>
            </a:pathLst>
          </a:custGeom>
          <a:ln w="11430">
            <a:solidFill>
              <a:srgbClr val="7A9799"/>
            </a:solidFill>
            <a:prstDash val="dash"/>
          </a:ln>
        </p:spPr>
        <p:txBody>
          <a:bodyPr wrap="square" lIns="0" tIns="0" rIns="0" bIns="0" rtlCol="0"/>
          <a:lstStyle/>
          <a:p>
            <a:endParaRPr/>
          </a:p>
        </p:txBody>
      </p:sp>
      <p:sp>
        <p:nvSpPr>
          <p:cNvPr id="6" name="object 6"/>
          <p:cNvSpPr/>
          <p:nvPr/>
        </p:nvSpPr>
        <p:spPr>
          <a:xfrm>
            <a:off x="4267200" y="2115311"/>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1010" y="329790"/>
                </a:lnTo>
                <a:lnTo>
                  <a:pt x="8861" y="378027"/>
                </a:lnTo>
                <a:lnTo>
                  <a:pt x="23961" y="423416"/>
                </a:lnTo>
                <a:lnTo>
                  <a:pt x="45680" y="465328"/>
                </a:lnTo>
                <a:lnTo>
                  <a:pt x="73391" y="503135"/>
                </a:lnTo>
                <a:lnTo>
                  <a:pt x="106464" y="536208"/>
                </a:lnTo>
                <a:lnTo>
                  <a:pt x="144271" y="563919"/>
                </a:lnTo>
                <a:lnTo>
                  <a:pt x="186183" y="585638"/>
                </a:lnTo>
                <a:lnTo>
                  <a:pt x="231572" y="600738"/>
                </a:lnTo>
                <a:lnTo>
                  <a:pt x="279809" y="608589"/>
                </a:lnTo>
                <a:lnTo>
                  <a:pt x="304800" y="609600"/>
                </a:lnTo>
                <a:lnTo>
                  <a:pt x="329790" y="608589"/>
                </a:lnTo>
                <a:lnTo>
                  <a:pt x="378027" y="600738"/>
                </a:lnTo>
                <a:lnTo>
                  <a:pt x="423416" y="585638"/>
                </a:lnTo>
                <a:lnTo>
                  <a:pt x="465328" y="563919"/>
                </a:lnTo>
                <a:lnTo>
                  <a:pt x="503135" y="536208"/>
                </a:lnTo>
                <a:lnTo>
                  <a:pt x="536208" y="503135"/>
                </a:lnTo>
                <a:lnTo>
                  <a:pt x="563919" y="465328"/>
                </a:lnTo>
                <a:lnTo>
                  <a:pt x="585638" y="423416"/>
                </a:lnTo>
                <a:lnTo>
                  <a:pt x="600738" y="378027"/>
                </a:lnTo>
                <a:lnTo>
                  <a:pt x="608589" y="329790"/>
                </a:lnTo>
                <a:lnTo>
                  <a:pt x="609600" y="304800"/>
                </a:lnTo>
                <a:lnTo>
                  <a:pt x="608589" y="279809"/>
                </a:lnTo>
                <a:lnTo>
                  <a:pt x="600738" y="231572"/>
                </a:lnTo>
                <a:lnTo>
                  <a:pt x="585638" y="186183"/>
                </a:lnTo>
                <a:lnTo>
                  <a:pt x="563919" y="144271"/>
                </a:lnTo>
                <a:lnTo>
                  <a:pt x="536208" y="106464"/>
                </a:lnTo>
                <a:lnTo>
                  <a:pt x="503135" y="73391"/>
                </a:lnTo>
                <a:lnTo>
                  <a:pt x="465328" y="45680"/>
                </a:lnTo>
                <a:lnTo>
                  <a:pt x="423416" y="23961"/>
                </a:lnTo>
                <a:lnTo>
                  <a:pt x="378027" y="8861"/>
                </a:lnTo>
                <a:lnTo>
                  <a:pt x="329790" y="1010"/>
                </a:lnTo>
                <a:lnTo>
                  <a:pt x="304800" y="0"/>
                </a:lnTo>
                <a:close/>
              </a:path>
            </a:pathLst>
          </a:custGeom>
          <a:solidFill>
            <a:srgbClr val="FFFFFF"/>
          </a:solidFill>
        </p:spPr>
        <p:txBody>
          <a:bodyPr wrap="square" lIns="0" tIns="0" rIns="0" bIns="0" rtlCol="0"/>
          <a:lstStyle/>
          <a:p>
            <a:endParaRPr/>
          </a:p>
        </p:txBody>
      </p:sp>
      <p:sp>
        <p:nvSpPr>
          <p:cNvPr id="7" name="object 7"/>
          <p:cNvSpPr/>
          <p:nvPr/>
        </p:nvSpPr>
        <p:spPr>
          <a:xfrm>
            <a:off x="4361688" y="2209800"/>
            <a:ext cx="421005" cy="421005"/>
          </a:xfrm>
          <a:custGeom>
            <a:avLst/>
            <a:gdLst/>
            <a:ahLst/>
            <a:cxnLst/>
            <a:rect l="l" t="t" r="r" b="b"/>
            <a:pathLst>
              <a:path w="421004" h="421005">
                <a:moveTo>
                  <a:pt x="210312" y="0"/>
                </a:moveTo>
                <a:lnTo>
                  <a:pt x="159754" y="6109"/>
                </a:lnTo>
                <a:lnTo>
                  <a:pt x="113638" y="23464"/>
                </a:lnTo>
                <a:lnTo>
                  <a:pt x="73421" y="50608"/>
                </a:lnTo>
                <a:lnTo>
                  <a:pt x="40562" y="86081"/>
                </a:lnTo>
                <a:lnTo>
                  <a:pt x="16519" y="128426"/>
                </a:lnTo>
                <a:lnTo>
                  <a:pt x="2751" y="176185"/>
                </a:lnTo>
                <a:lnTo>
                  <a:pt x="0" y="210312"/>
                </a:lnTo>
                <a:lnTo>
                  <a:pt x="696" y="227568"/>
                </a:lnTo>
                <a:lnTo>
                  <a:pt x="10716" y="276807"/>
                </a:lnTo>
                <a:lnTo>
                  <a:pt x="31496" y="321118"/>
                </a:lnTo>
                <a:lnTo>
                  <a:pt x="61579" y="359044"/>
                </a:lnTo>
                <a:lnTo>
                  <a:pt x="99505" y="389127"/>
                </a:lnTo>
                <a:lnTo>
                  <a:pt x="143816" y="409907"/>
                </a:lnTo>
                <a:lnTo>
                  <a:pt x="193055" y="419927"/>
                </a:lnTo>
                <a:lnTo>
                  <a:pt x="210312" y="420624"/>
                </a:lnTo>
                <a:lnTo>
                  <a:pt x="227568" y="419927"/>
                </a:lnTo>
                <a:lnTo>
                  <a:pt x="276807" y="409907"/>
                </a:lnTo>
                <a:lnTo>
                  <a:pt x="321118" y="389127"/>
                </a:lnTo>
                <a:lnTo>
                  <a:pt x="359044" y="359044"/>
                </a:lnTo>
                <a:lnTo>
                  <a:pt x="389127" y="321118"/>
                </a:lnTo>
                <a:lnTo>
                  <a:pt x="409907" y="276807"/>
                </a:lnTo>
                <a:lnTo>
                  <a:pt x="419927" y="227568"/>
                </a:lnTo>
                <a:lnTo>
                  <a:pt x="420624" y="210312"/>
                </a:lnTo>
                <a:lnTo>
                  <a:pt x="419927" y="193055"/>
                </a:lnTo>
                <a:lnTo>
                  <a:pt x="409907" y="143816"/>
                </a:lnTo>
                <a:lnTo>
                  <a:pt x="389127" y="99505"/>
                </a:lnTo>
                <a:lnTo>
                  <a:pt x="359044" y="61579"/>
                </a:lnTo>
                <a:lnTo>
                  <a:pt x="321118" y="31496"/>
                </a:lnTo>
                <a:lnTo>
                  <a:pt x="276807" y="10716"/>
                </a:lnTo>
                <a:lnTo>
                  <a:pt x="227568" y="696"/>
                </a:lnTo>
                <a:lnTo>
                  <a:pt x="210312" y="0"/>
                </a:lnTo>
                <a:close/>
              </a:path>
            </a:pathLst>
          </a:custGeom>
          <a:solidFill>
            <a:srgbClr val="FFFFFF"/>
          </a:solidFill>
        </p:spPr>
        <p:txBody>
          <a:bodyPr wrap="square" lIns="0" tIns="0" rIns="0" bIns="0" rtlCol="0"/>
          <a:lstStyle/>
          <a:p>
            <a:endParaRPr/>
          </a:p>
        </p:txBody>
      </p:sp>
      <p:sp>
        <p:nvSpPr>
          <p:cNvPr id="8" name="object 8"/>
          <p:cNvSpPr/>
          <p:nvPr/>
        </p:nvSpPr>
        <p:spPr>
          <a:xfrm>
            <a:off x="4336288" y="2184654"/>
            <a:ext cx="471805" cy="471170"/>
          </a:xfrm>
          <a:custGeom>
            <a:avLst/>
            <a:gdLst/>
            <a:ahLst/>
            <a:cxnLst/>
            <a:rect l="l" t="t" r="r" b="b"/>
            <a:pathLst>
              <a:path w="471804" h="471169">
                <a:moveTo>
                  <a:pt x="234441" y="0"/>
                </a:moveTo>
                <a:lnTo>
                  <a:pt x="187071" y="5080"/>
                </a:lnTo>
                <a:lnTo>
                  <a:pt x="142875" y="19050"/>
                </a:lnTo>
                <a:lnTo>
                  <a:pt x="102997" y="41910"/>
                </a:lnTo>
                <a:lnTo>
                  <a:pt x="68199" y="69850"/>
                </a:lnTo>
                <a:lnTo>
                  <a:pt x="39624" y="105410"/>
                </a:lnTo>
                <a:lnTo>
                  <a:pt x="18161" y="146050"/>
                </a:lnTo>
                <a:lnTo>
                  <a:pt x="4572" y="190500"/>
                </a:lnTo>
                <a:lnTo>
                  <a:pt x="0" y="237490"/>
                </a:lnTo>
                <a:lnTo>
                  <a:pt x="1397" y="261620"/>
                </a:lnTo>
                <a:lnTo>
                  <a:pt x="11049" y="307340"/>
                </a:lnTo>
                <a:lnTo>
                  <a:pt x="29083" y="349250"/>
                </a:lnTo>
                <a:lnTo>
                  <a:pt x="54610" y="387350"/>
                </a:lnTo>
                <a:lnTo>
                  <a:pt x="86740" y="419100"/>
                </a:lnTo>
                <a:lnTo>
                  <a:pt x="124460" y="444500"/>
                </a:lnTo>
                <a:lnTo>
                  <a:pt x="166877" y="461010"/>
                </a:lnTo>
                <a:lnTo>
                  <a:pt x="212978" y="471170"/>
                </a:lnTo>
                <a:lnTo>
                  <a:pt x="236982" y="471170"/>
                </a:lnTo>
                <a:lnTo>
                  <a:pt x="261112" y="469900"/>
                </a:lnTo>
                <a:lnTo>
                  <a:pt x="284352" y="467360"/>
                </a:lnTo>
                <a:lnTo>
                  <a:pt x="306959" y="461010"/>
                </a:lnTo>
                <a:lnTo>
                  <a:pt x="322471" y="454660"/>
                </a:lnTo>
                <a:lnTo>
                  <a:pt x="236092" y="454660"/>
                </a:lnTo>
                <a:lnTo>
                  <a:pt x="213740" y="453390"/>
                </a:lnTo>
                <a:lnTo>
                  <a:pt x="171069" y="444500"/>
                </a:lnTo>
                <a:lnTo>
                  <a:pt x="131825" y="429260"/>
                </a:lnTo>
                <a:lnTo>
                  <a:pt x="96900" y="405130"/>
                </a:lnTo>
                <a:lnTo>
                  <a:pt x="67183" y="375920"/>
                </a:lnTo>
                <a:lnTo>
                  <a:pt x="43561" y="340360"/>
                </a:lnTo>
                <a:lnTo>
                  <a:pt x="26924" y="302260"/>
                </a:lnTo>
                <a:lnTo>
                  <a:pt x="18034" y="259080"/>
                </a:lnTo>
                <a:lnTo>
                  <a:pt x="16954" y="237490"/>
                </a:lnTo>
                <a:lnTo>
                  <a:pt x="16958" y="234950"/>
                </a:lnTo>
                <a:lnTo>
                  <a:pt x="21336" y="191770"/>
                </a:lnTo>
                <a:lnTo>
                  <a:pt x="34036" y="151130"/>
                </a:lnTo>
                <a:lnTo>
                  <a:pt x="54101" y="114300"/>
                </a:lnTo>
                <a:lnTo>
                  <a:pt x="80772" y="81280"/>
                </a:lnTo>
                <a:lnTo>
                  <a:pt x="113157" y="54610"/>
                </a:lnTo>
                <a:lnTo>
                  <a:pt x="150240" y="34290"/>
                </a:lnTo>
                <a:lnTo>
                  <a:pt x="191262" y="21590"/>
                </a:lnTo>
                <a:lnTo>
                  <a:pt x="235331" y="17780"/>
                </a:lnTo>
                <a:lnTo>
                  <a:pt x="323269" y="17780"/>
                </a:lnTo>
                <a:lnTo>
                  <a:pt x="304546" y="10160"/>
                </a:lnTo>
                <a:lnTo>
                  <a:pt x="281939" y="5080"/>
                </a:lnTo>
                <a:lnTo>
                  <a:pt x="258445" y="1270"/>
                </a:lnTo>
                <a:lnTo>
                  <a:pt x="234441" y="0"/>
                </a:lnTo>
                <a:close/>
              </a:path>
              <a:path w="471804" h="471169">
                <a:moveTo>
                  <a:pt x="323269" y="17780"/>
                </a:moveTo>
                <a:lnTo>
                  <a:pt x="235331" y="17780"/>
                </a:lnTo>
                <a:lnTo>
                  <a:pt x="257683" y="19050"/>
                </a:lnTo>
                <a:lnTo>
                  <a:pt x="279400" y="21590"/>
                </a:lnTo>
                <a:lnTo>
                  <a:pt x="320548" y="34290"/>
                </a:lnTo>
                <a:lnTo>
                  <a:pt x="357759" y="54610"/>
                </a:lnTo>
                <a:lnTo>
                  <a:pt x="390144" y="81280"/>
                </a:lnTo>
                <a:lnTo>
                  <a:pt x="416940" y="113030"/>
                </a:lnTo>
                <a:lnTo>
                  <a:pt x="437134" y="151130"/>
                </a:lnTo>
                <a:lnTo>
                  <a:pt x="449961" y="191770"/>
                </a:lnTo>
                <a:lnTo>
                  <a:pt x="454469" y="234950"/>
                </a:lnTo>
                <a:lnTo>
                  <a:pt x="454465" y="237490"/>
                </a:lnTo>
                <a:lnTo>
                  <a:pt x="450088" y="279400"/>
                </a:lnTo>
                <a:lnTo>
                  <a:pt x="437514" y="321310"/>
                </a:lnTo>
                <a:lnTo>
                  <a:pt x="417322" y="358140"/>
                </a:lnTo>
                <a:lnTo>
                  <a:pt x="390778" y="391160"/>
                </a:lnTo>
                <a:lnTo>
                  <a:pt x="358394" y="417830"/>
                </a:lnTo>
                <a:lnTo>
                  <a:pt x="321310" y="438150"/>
                </a:lnTo>
                <a:lnTo>
                  <a:pt x="280162" y="450850"/>
                </a:lnTo>
                <a:lnTo>
                  <a:pt x="236092" y="454660"/>
                </a:lnTo>
                <a:lnTo>
                  <a:pt x="322471" y="454660"/>
                </a:lnTo>
                <a:lnTo>
                  <a:pt x="368553" y="430530"/>
                </a:lnTo>
                <a:lnTo>
                  <a:pt x="403351" y="401320"/>
                </a:lnTo>
                <a:lnTo>
                  <a:pt x="431800" y="367030"/>
                </a:lnTo>
                <a:lnTo>
                  <a:pt x="453389" y="326390"/>
                </a:lnTo>
                <a:lnTo>
                  <a:pt x="466851" y="281940"/>
                </a:lnTo>
                <a:lnTo>
                  <a:pt x="471424" y="234950"/>
                </a:lnTo>
                <a:lnTo>
                  <a:pt x="470026" y="210820"/>
                </a:lnTo>
                <a:lnTo>
                  <a:pt x="460501" y="165100"/>
                </a:lnTo>
                <a:lnTo>
                  <a:pt x="442340" y="123190"/>
                </a:lnTo>
                <a:lnTo>
                  <a:pt x="416813" y="85090"/>
                </a:lnTo>
                <a:lnTo>
                  <a:pt x="384683" y="53340"/>
                </a:lnTo>
                <a:lnTo>
                  <a:pt x="347090" y="27940"/>
                </a:lnTo>
                <a:lnTo>
                  <a:pt x="326389" y="19050"/>
                </a:lnTo>
                <a:lnTo>
                  <a:pt x="323269" y="17780"/>
                </a:lnTo>
                <a:close/>
              </a:path>
              <a:path w="471804" h="471169">
                <a:moveTo>
                  <a:pt x="236092" y="34290"/>
                </a:moveTo>
                <a:lnTo>
                  <a:pt x="195452" y="38100"/>
                </a:lnTo>
                <a:lnTo>
                  <a:pt x="157607" y="49530"/>
                </a:lnTo>
                <a:lnTo>
                  <a:pt x="123189" y="68580"/>
                </a:lnTo>
                <a:lnTo>
                  <a:pt x="93345" y="92710"/>
                </a:lnTo>
                <a:lnTo>
                  <a:pt x="68579" y="123190"/>
                </a:lnTo>
                <a:lnTo>
                  <a:pt x="49911" y="157480"/>
                </a:lnTo>
                <a:lnTo>
                  <a:pt x="38100" y="194310"/>
                </a:lnTo>
                <a:lnTo>
                  <a:pt x="33968" y="234950"/>
                </a:lnTo>
                <a:lnTo>
                  <a:pt x="33964" y="237490"/>
                </a:lnTo>
                <a:lnTo>
                  <a:pt x="34798" y="256540"/>
                </a:lnTo>
                <a:lnTo>
                  <a:pt x="42799" y="295910"/>
                </a:lnTo>
                <a:lnTo>
                  <a:pt x="58038" y="331470"/>
                </a:lnTo>
                <a:lnTo>
                  <a:pt x="79628" y="364490"/>
                </a:lnTo>
                <a:lnTo>
                  <a:pt x="107061" y="391160"/>
                </a:lnTo>
                <a:lnTo>
                  <a:pt x="139191" y="412750"/>
                </a:lnTo>
                <a:lnTo>
                  <a:pt x="175387" y="429260"/>
                </a:lnTo>
                <a:lnTo>
                  <a:pt x="214629" y="436880"/>
                </a:lnTo>
                <a:lnTo>
                  <a:pt x="235331" y="438150"/>
                </a:lnTo>
                <a:lnTo>
                  <a:pt x="255904" y="436880"/>
                </a:lnTo>
                <a:lnTo>
                  <a:pt x="275971" y="434340"/>
                </a:lnTo>
                <a:lnTo>
                  <a:pt x="295401" y="429260"/>
                </a:lnTo>
                <a:lnTo>
                  <a:pt x="313944" y="422910"/>
                </a:lnTo>
                <a:lnTo>
                  <a:pt x="318987" y="420370"/>
                </a:lnTo>
                <a:lnTo>
                  <a:pt x="215391" y="420370"/>
                </a:lnTo>
                <a:lnTo>
                  <a:pt x="179577" y="412750"/>
                </a:lnTo>
                <a:lnTo>
                  <a:pt x="131445" y="388620"/>
                </a:lnTo>
                <a:lnTo>
                  <a:pt x="92201" y="353060"/>
                </a:lnTo>
                <a:lnTo>
                  <a:pt x="64897" y="307340"/>
                </a:lnTo>
                <a:lnTo>
                  <a:pt x="51562" y="254000"/>
                </a:lnTo>
                <a:lnTo>
                  <a:pt x="50800" y="234950"/>
                </a:lnTo>
                <a:lnTo>
                  <a:pt x="51815" y="215900"/>
                </a:lnTo>
                <a:lnTo>
                  <a:pt x="65786" y="162560"/>
                </a:lnTo>
                <a:lnTo>
                  <a:pt x="93725" y="118110"/>
                </a:lnTo>
                <a:lnTo>
                  <a:pt x="133350" y="82550"/>
                </a:lnTo>
                <a:lnTo>
                  <a:pt x="181990" y="58420"/>
                </a:lnTo>
                <a:lnTo>
                  <a:pt x="236982" y="50800"/>
                </a:lnTo>
                <a:lnTo>
                  <a:pt x="314706" y="50800"/>
                </a:lnTo>
                <a:lnTo>
                  <a:pt x="296163" y="43180"/>
                </a:lnTo>
                <a:lnTo>
                  <a:pt x="276860" y="38100"/>
                </a:lnTo>
                <a:lnTo>
                  <a:pt x="256794" y="35560"/>
                </a:lnTo>
                <a:lnTo>
                  <a:pt x="236092" y="34290"/>
                </a:lnTo>
                <a:close/>
              </a:path>
              <a:path w="471804" h="471169">
                <a:moveTo>
                  <a:pt x="314706" y="50800"/>
                </a:moveTo>
                <a:lnTo>
                  <a:pt x="236982" y="50800"/>
                </a:lnTo>
                <a:lnTo>
                  <a:pt x="256032" y="52070"/>
                </a:lnTo>
                <a:lnTo>
                  <a:pt x="274192" y="54610"/>
                </a:lnTo>
                <a:lnTo>
                  <a:pt x="324992" y="73660"/>
                </a:lnTo>
                <a:lnTo>
                  <a:pt x="367411" y="106680"/>
                </a:lnTo>
                <a:lnTo>
                  <a:pt x="399034" y="148590"/>
                </a:lnTo>
                <a:lnTo>
                  <a:pt x="417067" y="200660"/>
                </a:lnTo>
                <a:lnTo>
                  <a:pt x="420624" y="237490"/>
                </a:lnTo>
                <a:lnTo>
                  <a:pt x="419608" y="256540"/>
                </a:lnTo>
                <a:lnTo>
                  <a:pt x="405638" y="308610"/>
                </a:lnTo>
                <a:lnTo>
                  <a:pt x="377698" y="354330"/>
                </a:lnTo>
                <a:lnTo>
                  <a:pt x="338200" y="389890"/>
                </a:lnTo>
                <a:lnTo>
                  <a:pt x="289560" y="412750"/>
                </a:lnTo>
                <a:lnTo>
                  <a:pt x="253364" y="420370"/>
                </a:lnTo>
                <a:lnTo>
                  <a:pt x="318987" y="420370"/>
                </a:lnTo>
                <a:lnTo>
                  <a:pt x="363854" y="392430"/>
                </a:lnTo>
                <a:lnTo>
                  <a:pt x="391287" y="364490"/>
                </a:lnTo>
                <a:lnTo>
                  <a:pt x="413003" y="332740"/>
                </a:lnTo>
                <a:lnTo>
                  <a:pt x="428371" y="295910"/>
                </a:lnTo>
                <a:lnTo>
                  <a:pt x="436499" y="257810"/>
                </a:lnTo>
                <a:lnTo>
                  <a:pt x="437459" y="234950"/>
                </a:lnTo>
                <a:lnTo>
                  <a:pt x="436625" y="215900"/>
                </a:lnTo>
                <a:lnTo>
                  <a:pt x="428625" y="176530"/>
                </a:lnTo>
                <a:lnTo>
                  <a:pt x="413512" y="139700"/>
                </a:lnTo>
                <a:lnTo>
                  <a:pt x="391795" y="107950"/>
                </a:lnTo>
                <a:lnTo>
                  <a:pt x="364489" y="80010"/>
                </a:lnTo>
                <a:lnTo>
                  <a:pt x="332359" y="58420"/>
                </a:lnTo>
                <a:lnTo>
                  <a:pt x="314706" y="50800"/>
                </a:lnTo>
                <a:close/>
              </a:path>
            </a:pathLst>
          </a:custGeom>
          <a:solidFill>
            <a:srgbClr val="7A9799"/>
          </a:solidFill>
        </p:spPr>
        <p:txBody>
          <a:bodyPr wrap="square" lIns="0" tIns="0" rIns="0" bIns="0" rtlCol="0"/>
          <a:lstStyle/>
          <a:p>
            <a:endParaRPr/>
          </a:p>
        </p:txBody>
      </p:sp>
      <p:sp>
        <p:nvSpPr>
          <p:cNvPr id="9" name="object 9"/>
          <p:cNvSpPr txBox="1"/>
          <p:nvPr/>
        </p:nvSpPr>
        <p:spPr>
          <a:xfrm>
            <a:off x="2763392" y="1445445"/>
            <a:ext cx="3688715" cy="559435"/>
          </a:xfrm>
          <a:prstGeom prst="rect">
            <a:avLst/>
          </a:prstGeom>
        </p:spPr>
        <p:txBody>
          <a:bodyPr vert="horz" wrap="square" lIns="0" tIns="0" rIns="0" bIns="0" rtlCol="0">
            <a:spAutoFit/>
          </a:bodyPr>
          <a:lstStyle/>
          <a:p>
            <a:pPr marL="12700">
              <a:lnSpc>
                <a:spcPct val="100000"/>
              </a:lnSpc>
            </a:pPr>
            <a:r>
              <a:rPr sz="4200" dirty="0">
                <a:solidFill>
                  <a:srgbClr val="FFFFFF"/>
                </a:solidFill>
                <a:latin typeface="Georgia"/>
                <a:cs typeface="Georgia"/>
              </a:rPr>
              <a:t>The</a:t>
            </a:r>
            <a:r>
              <a:rPr sz="4200" spc="-20" dirty="0">
                <a:solidFill>
                  <a:srgbClr val="FFFFFF"/>
                </a:solidFill>
                <a:latin typeface="Georgia"/>
                <a:cs typeface="Georgia"/>
              </a:rPr>
              <a:t> </a:t>
            </a:r>
            <a:r>
              <a:rPr sz="4200" spc="-5" dirty="0">
                <a:solidFill>
                  <a:srgbClr val="FFFFFF"/>
                </a:solidFill>
                <a:latin typeface="Georgia"/>
                <a:cs typeface="Georgia"/>
              </a:rPr>
              <a:t>Conclusion</a:t>
            </a:r>
            <a:endParaRPr sz="4200">
              <a:latin typeface="Georgia"/>
              <a:cs typeface="Georgia"/>
            </a:endParaRPr>
          </a:p>
        </p:txBody>
      </p:sp>
      <p:sp>
        <p:nvSpPr>
          <p:cNvPr id="10" name="object 10"/>
          <p:cNvSpPr/>
          <p:nvPr/>
        </p:nvSpPr>
        <p:spPr>
          <a:xfrm>
            <a:off x="2743200" y="3048000"/>
            <a:ext cx="3727830" cy="247180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96135">
              <a:lnSpc>
                <a:spcPct val="100000"/>
              </a:lnSpc>
            </a:pPr>
            <a:r>
              <a:rPr spc="-5" dirty="0"/>
              <a:t>Sampl</a:t>
            </a:r>
            <a:r>
              <a:rPr dirty="0"/>
              <a:t>e</a:t>
            </a:r>
            <a:r>
              <a:rPr spc="-5" dirty="0"/>
              <a:t> </a:t>
            </a:r>
            <a:r>
              <a:rPr spc="5" dirty="0"/>
              <a:t>C</a:t>
            </a:r>
            <a:r>
              <a:rPr spc="-5" dirty="0"/>
              <a:t>o</a:t>
            </a:r>
            <a:r>
              <a:rPr spc="-15" dirty="0"/>
              <a:t>n</a:t>
            </a:r>
            <a:r>
              <a:rPr spc="-5" dirty="0"/>
              <a:t>clusion</a:t>
            </a:r>
          </a:p>
        </p:txBody>
      </p:sp>
      <p:sp>
        <p:nvSpPr>
          <p:cNvPr id="3" name="object 3"/>
          <p:cNvSpPr txBox="1"/>
          <p:nvPr/>
        </p:nvSpPr>
        <p:spPr>
          <a:xfrm>
            <a:off x="380491" y="1615952"/>
            <a:ext cx="8338820" cy="3323987"/>
          </a:xfrm>
          <a:prstGeom prst="rect">
            <a:avLst/>
          </a:prstGeom>
        </p:spPr>
        <p:txBody>
          <a:bodyPr vert="horz" wrap="square" lIns="0" tIns="0" rIns="0" bIns="0" rtlCol="0">
            <a:spAutoFit/>
          </a:bodyPr>
          <a:lstStyle/>
          <a:p>
            <a:pPr marL="12700" marR="5080">
              <a:lnSpc>
                <a:spcPct val="100000"/>
              </a:lnSpc>
              <a:tabLst>
                <a:tab pos="3535045" algn="l"/>
                <a:tab pos="5866130" algn="l"/>
              </a:tabLst>
            </a:pPr>
            <a:r>
              <a:rPr sz="2700" spc="-5" dirty="0">
                <a:latin typeface="Georgia"/>
                <a:cs typeface="Georgia"/>
              </a:rPr>
              <a:t>C</a:t>
            </a:r>
            <a:r>
              <a:rPr sz="2700" spc="-15" dirty="0">
                <a:latin typeface="Georgia"/>
                <a:cs typeface="Georgia"/>
              </a:rPr>
              <a:t>o</a:t>
            </a:r>
            <a:r>
              <a:rPr sz="2700" spc="-5" dirty="0">
                <a:latin typeface="Georgia"/>
                <a:cs typeface="Georgia"/>
              </a:rPr>
              <a:t>l</a:t>
            </a:r>
            <a:r>
              <a:rPr sz="2700" spc="-15" dirty="0">
                <a:latin typeface="Georgia"/>
                <a:cs typeface="Georgia"/>
              </a:rPr>
              <a:t>l</a:t>
            </a:r>
            <a:r>
              <a:rPr sz="2700" spc="-5" dirty="0">
                <a:latin typeface="Georgia"/>
                <a:cs typeface="Georgia"/>
              </a:rPr>
              <a:t>eg</a:t>
            </a:r>
            <a:r>
              <a:rPr sz="2700" dirty="0">
                <a:latin typeface="Georgia"/>
                <a:cs typeface="Georgia"/>
              </a:rPr>
              <a:t>e</a:t>
            </a:r>
            <a:r>
              <a:rPr sz="2700" spc="-10" dirty="0">
                <a:latin typeface="Georgia"/>
                <a:cs typeface="Georgia"/>
              </a:rPr>
              <a:t> </a:t>
            </a:r>
            <a:r>
              <a:rPr sz="2700" spc="-5" dirty="0">
                <a:latin typeface="Georgia"/>
                <a:cs typeface="Georgia"/>
              </a:rPr>
              <a:t>degree</a:t>
            </a:r>
            <a:r>
              <a:rPr sz="2700" dirty="0">
                <a:latin typeface="Georgia"/>
                <a:cs typeface="Georgia"/>
              </a:rPr>
              <a:t>s</a:t>
            </a:r>
            <a:r>
              <a:rPr sz="2700" spc="-25" dirty="0">
                <a:latin typeface="Georgia"/>
                <a:cs typeface="Georgia"/>
              </a:rPr>
              <a:t> </a:t>
            </a:r>
            <a:r>
              <a:rPr sz="2700" dirty="0">
                <a:latin typeface="Georgia"/>
                <a:cs typeface="Georgia"/>
              </a:rPr>
              <a:t>a</a:t>
            </a:r>
            <a:r>
              <a:rPr sz="2700" spc="-10" dirty="0">
                <a:latin typeface="Georgia"/>
                <a:cs typeface="Georgia"/>
              </a:rPr>
              <a:t>r</a:t>
            </a:r>
            <a:r>
              <a:rPr sz="2700" dirty="0">
                <a:latin typeface="Georgia"/>
                <a:cs typeface="Georgia"/>
              </a:rPr>
              <a:t>e</a:t>
            </a:r>
            <a:r>
              <a:rPr sz="2700" spc="-15" dirty="0">
                <a:latin typeface="Georgia"/>
                <a:cs typeface="Georgia"/>
              </a:rPr>
              <a:t> </a:t>
            </a:r>
            <a:r>
              <a:rPr sz="2700" spc="-5" dirty="0">
                <a:latin typeface="Georgia"/>
                <a:cs typeface="Georgia"/>
              </a:rPr>
              <a:t>wo</a:t>
            </a:r>
            <a:r>
              <a:rPr sz="2700" spc="-10" dirty="0">
                <a:latin typeface="Georgia"/>
                <a:cs typeface="Georgia"/>
              </a:rPr>
              <a:t>r</a:t>
            </a:r>
            <a:r>
              <a:rPr sz="2700" spc="-5" dirty="0">
                <a:latin typeface="Georgia"/>
                <a:cs typeface="Georgia"/>
              </a:rPr>
              <a:t>t</a:t>
            </a:r>
            <a:r>
              <a:rPr sz="2700" dirty="0">
                <a:latin typeface="Georgia"/>
                <a:cs typeface="Georgia"/>
              </a:rPr>
              <a:t>h </a:t>
            </a:r>
            <a:r>
              <a:rPr sz="2700" spc="-5" dirty="0">
                <a:latin typeface="Georgia"/>
                <a:cs typeface="Georgia"/>
              </a:rPr>
              <a:t>th</a:t>
            </a:r>
            <a:r>
              <a:rPr sz="2700" dirty="0">
                <a:latin typeface="Georgia"/>
                <a:cs typeface="Georgia"/>
              </a:rPr>
              <a:t>e </a:t>
            </a:r>
            <a:r>
              <a:rPr sz="2700" spc="-5" dirty="0">
                <a:latin typeface="Georgia"/>
                <a:cs typeface="Georgia"/>
              </a:rPr>
              <a:t>pric</a:t>
            </a:r>
            <a:r>
              <a:rPr sz="2700" dirty="0">
                <a:latin typeface="Georgia"/>
                <a:cs typeface="Georgia"/>
              </a:rPr>
              <a:t>e</a:t>
            </a:r>
            <a:r>
              <a:rPr sz="2700" spc="-20" dirty="0">
                <a:latin typeface="Georgia"/>
                <a:cs typeface="Georgia"/>
              </a:rPr>
              <a:t> </a:t>
            </a:r>
            <a:r>
              <a:rPr sz="2700" spc="-5" dirty="0">
                <a:latin typeface="Georgia"/>
                <a:cs typeface="Georgia"/>
              </a:rPr>
              <a:t>o</a:t>
            </a:r>
            <a:r>
              <a:rPr sz="2700" dirty="0">
                <a:latin typeface="Georgia"/>
                <a:cs typeface="Georgia"/>
              </a:rPr>
              <a:t>f</a:t>
            </a:r>
            <a:r>
              <a:rPr sz="2700" spc="-15" dirty="0">
                <a:latin typeface="Georgia"/>
                <a:cs typeface="Georgia"/>
              </a:rPr>
              <a:t> </a:t>
            </a:r>
            <a:r>
              <a:rPr sz="2700" dirty="0">
                <a:latin typeface="Georgia"/>
                <a:cs typeface="Georgia"/>
              </a:rPr>
              <a:t>a</a:t>
            </a:r>
            <a:r>
              <a:rPr sz="2700" spc="-10" dirty="0">
                <a:latin typeface="Georgia"/>
                <a:cs typeface="Georgia"/>
              </a:rPr>
              <a:t>d</a:t>
            </a:r>
            <a:r>
              <a:rPr sz="2700" dirty="0">
                <a:latin typeface="Georgia"/>
                <a:cs typeface="Georgia"/>
              </a:rPr>
              <a:t>mis</a:t>
            </a:r>
            <a:r>
              <a:rPr sz="2700" spc="-15" dirty="0">
                <a:latin typeface="Georgia"/>
                <a:cs typeface="Georgia"/>
              </a:rPr>
              <a:t>s</a:t>
            </a:r>
            <a:r>
              <a:rPr sz="2700" dirty="0">
                <a:latin typeface="Georgia"/>
                <a:cs typeface="Georgia"/>
              </a:rPr>
              <a:t>ion.</a:t>
            </a:r>
            <a:r>
              <a:rPr sz="2700" spc="-20" dirty="0">
                <a:latin typeface="Georgia"/>
                <a:cs typeface="Georgia"/>
              </a:rPr>
              <a:t> </a:t>
            </a:r>
            <a:r>
              <a:rPr sz="2700" dirty="0">
                <a:latin typeface="Georgia"/>
                <a:cs typeface="Georgia"/>
              </a:rPr>
              <a:t>They </a:t>
            </a:r>
            <a:r>
              <a:rPr sz="2700" spc="-5" dirty="0">
                <a:latin typeface="Georgia"/>
                <a:cs typeface="Georgia"/>
              </a:rPr>
              <a:t>provid</a:t>
            </a:r>
            <a:r>
              <a:rPr sz="2700" dirty="0">
                <a:latin typeface="Georgia"/>
                <a:cs typeface="Georgia"/>
              </a:rPr>
              <a:t>e</a:t>
            </a:r>
            <a:r>
              <a:rPr sz="2700" spc="-40" dirty="0">
                <a:latin typeface="Georgia"/>
                <a:cs typeface="Georgia"/>
              </a:rPr>
              <a:t> </a:t>
            </a:r>
            <a:r>
              <a:rPr sz="2700" spc="-5" dirty="0">
                <a:latin typeface="Georgia"/>
                <a:cs typeface="Georgia"/>
              </a:rPr>
              <a:t>grad</a:t>
            </a:r>
            <a:r>
              <a:rPr sz="2700" spc="-10" dirty="0">
                <a:latin typeface="Georgia"/>
                <a:cs typeface="Georgia"/>
              </a:rPr>
              <a:t>u</a:t>
            </a:r>
            <a:r>
              <a:rPr sz="2700" dirty="0">
                <a:latin typeface="Georgia"/>
                <a:cs typeface="Georgia"/>
              </a:rPr>
              <a:t>ates </a:t>
            </a:r>
            <a:r>
              <a:rPr sz="2700" spc="-20" dirty="0">
                <a:latin typeface="Georgia"/>
                <a:cs typeface="Georgia"/>
              </a:rPr>
              <a:t>mo</a:t>
            </a:r>
            <a:r>
              <a:rPr sz="2700" spc="-25" dirty="0">
                <a:latin typeface="Georgia"/>
                <a:cs typeface="Georgia"/>
              </a:rPr>
              <a:t>r</a:t>
            </a:r>
            <a:r>
              <a:rPr sz="2700" dirty="0">
                <a:latin typeface="Georgia"/>
                <a:cs typeface="Georgia"/>
              </a:rPr>
              <a:t>e</a:t>
            </a:r>
            <a:r>
              <a:rPr sz="2700" spc="-25" dirty="0">
                <a:latin typeface="Georgia"/>
                <a:cs typeface="Georgia"/>
              </a:rPr>
              <a:t> </a:t>
            </a:r>
            <a:r>
              <a:rPr sz="2700" spc="-5" dirty="0">
                <a:latin typeface="Georgia"/>
                <a:cs typeface="Georgia"/>
              </a:rPr>
              <a:t>op</a:t>
            </a:r>
            <a:r>
              <a:rPr sz="2700" dirty="0">
                <a:latin typeface="Georgia"/>
                <a:cs typeface="Georgia"/>
              </a:rPr>
              <a:t>p</a:t>
            </a:r>
            <a:r>
              <a:rPr sz="2700" spc="-20" dirty="0">
                <a:latin typeface="Georgia"/>
                <a:cs typeface="Georgia"/>
              </a:rPr>
              <a:t>ortunity</a:t>
            </a:r>
            <a:r>
              <a:rPr sz="2700" spc="-10" dirty="0">
                <a:latin typeface="Georgia"/>
                <a:cs typeface="Georgia"/>
              </a:rPr>
              <a:t>,</a:t>
            </a:r>
            <a:r>
              <a:rPr sz="2700" spc="-30" dirty="0">
                <a:latin typeface="Georgia"/>
                <a:cs typeface="Georgia"/>
              </a:rPr>
              <a:t> </a:t>
            </a:r>
            <a:r>
              <a:rPr sz="2700" spc="-5" dirty="0">
                <a:latin typeface="Georgia"/>
                <a:cs typeface="Georgia"/>
              </a:rPr>
              <a:t>be</a:t>
            </a:r>
            <a:r>
              <a:rPr sz="2700" dirty="0">
                <a:latin typeface="Georgia"/>
                <a:cs typeface="Georgia"/>
              </a:rPr>
              <a:t>t</a:t>
            </a:r>
            <a:r>
              <a:rPr sz="2700" spc="-5" dirty="0">
                <a:latin typeface="Georgia"/>
                <a:cs typeface="Georgia"/>
              </a:rPr>
              <a:t>t</a:t>
            </a:r>
            <a:r>
              <a:rPr sz="2700" dirty="0">
                <a:latin typeface="Georgia"/>
                <a:cs typeface="Georgia"/>
              </a:rPr>
              <a:t>e</a:t>
            </a:r>
            <a:r>
              <a:rPr sz="2700" spc="-15" dirty="0">
                <a:latin typeface="Georgia"/>
                <a:cs typeface="Georgia"/>
              </a:rPr>
              <a:t>r</a:t>
            </a:r>
            <a:r>
              <a:rPr sz="2700" spc="-10" dirty="0">
                <a:latin typeface="Georgia"/>
                <a:cs typeface="Georgia"/>
              </a:rPr>
              <a:t> </a:t>
            </a:r>
            <a:r>
              <a:rPr sz="2700" spc="-5" dirty="0">
                <a:latin typeface="Georgia"/>
                <a:cs typeface="Georgia"/>
              </a:rPr>
              <a:t>employmen</a:t>
            </a:r>
            <a:r>
              <a:rPr sz="2700" spc="10" dirty="0">
                <a:latin typeface="Georgia"/>
                <a:cs typeface="Georgia"/>
              </a:rPr>
              <a:t>t</a:t>
            </a:r>
            <a:r>
              <a:rPr sz="2700" spc="-10" dirty="0">
                <a:latin typeface="Georgia"/>
                <a:cs typeface="Georgia"/>
              </a:rPr>
              <a:t>,</a:t>
            </a:r>
            <a:r>
              <a:rPr sz="2700" spc="-35" dirty="0">
                <a:latin typeface="Georgia"/>
                <a:cs typeface="Georgia"/>
              </a:rPr>
              <a:t> </a:t>
            </a:r>
            <a:r>
              <a:rPr sz="2700" spc="-15" dirty="0">
                <a:latin typeface="Georgia"/>
                <a:cs typeface="Georgia"/>
              </a:rPr>
              <a:t>and</a:t>
            </a:r>
            <a:r>
              <a:rPr sz="2700" spc="-5" dirty="0">
                <a:latin typeface="Georgia"/>
                <a:cs typeface="Georgia"/>
              </a:rPr>
              <a:t> </a:t>
            </a:r>
            <a:r>
              <a:rPr sz="2700" dirty="0">
                <a:latin typeface="Georgia"/>
                <a:cs typeface="Georgia"/>
              </a:rPr>
              <a:t>greater</a:t>
            </a:r>
            <a:r>
              <a:rPr sz="2700" spc="-35" dirty="0">
                <a:latin typeface="Georgia"/>
                <a:cs typeface="Georgia"/>
              </a:rPr>
              <a:t> </a:t>
            </a:r>
            <a:r>
              <a:rPr sz="2700" spc="-5" dirty="0">
                <a:latin typeface="Georgia"/>
                <a:cs typeface="Georgia"/>
              </a:rPr>
              <a:t>satisf</a:t>
            </a:r>
            <a:r>
              <a:rPr sz="2700" spc="-10" dirty="0">
                <a:latin typeface="Georgia"/>
                <a:cs typeface="Georgia"/>
              </a:rPr>
              <a:t>a</a:t>
            </a:r>
            <a:r>
              <a:rPr sz="2700" spc="-20" dirty="0">
                <a:latin typeface="Georgia"/>
                <a:cs typeface="Georgia"/>
              </a:rPr>
              <a:t>ction</a:t>
            </a:r>
            <a:r>
              <a:rPr sz="2700" spc="-10" dirty="0" smtClean="0">
                <a:latin typeface="Georgia"/>
                <a:cs typeface="Georgia"/>
              </a:rPr>
              <a:t>.</a:t>
            </a:r>
            <a:r>
              <a:rPr lang="en-US" sz="2700" dirty="0">
                <a:latin typeface="Georgia"/>
                <a:cs typeface="Georgia"/>
              </a:rPr>
              <a:t> </a:t>
            </a:r>
            <a:r>
              <a:rPr sz="2700" spc="-459" dirty="0" smtClean="0">
                <a:latin typeface="Georgia"/>
                <a:cs typeface="Georgia"/>
              </a:rPr>
              <a:t> </a:t>
            </a:r>
            <a:r>
              <a:rPr sz="2700" spc="-15" dirty="0">
                <a:latin typeface="Georgia"/>
                <a:cs typeface="Georgia"/>
              </a:rPr>
              <a:t>Their</a:t>
            </a:r>
            <a:r>
              <a:rPr sz="2700" spc="-10" dirty="0">
                <a:latin typeface="Georgia"/>
                <a:cs typeface="Georgia"/>
              </a:rPr>
              <a:t> </a:t>
            </a:r>
            <a:r>
              <a:rPr sz="2700" spc="-25" dirty="0">
                <a:latin typeface="Georgia"/>
                <a:cs typeface="Georgia"/>
              </a:rPr>
              <a:t>r</a:t>
            </a:r>
            <a:r>
              <a:rPr sz="2700" dirty="0">
                <a:latin typeface="Georgia"/>
                <a:cs typeface="Georgia"/>
              </a:rPr>
              <a:t>ising </a:t>
            </a:r>
            <a:r>
              <a:rPr sz="2700" spc="-5" dirty="0">
                <a:latin typeface="Georgia"/>
                <a:cs typeface="Georgia"/>
              </a:rPr>
              <a:t>co</a:t>
            </a:r>
            <a:r>
              <a:rPr sz="2700" spc="-15" dirty="0">
                <a:latin typeface="Georgia"/>
                <a:cs typeface="Georgia"/>
              </a:rPr>
              <a:t>s</a:t>
            </a:r>
            <a:r>
              <a:rPr sz="2700" spc="-5" dirty="0">
                <a:latin typeface="Georgia"/>
                <a:cs typeface="Georgia"/>
              </a:rPr>
              <a:t>ts</a:t>
            </a:r>
            <a:r>
              <a:rPr sz="2700" dirty="0">
                <a:latin typeface="Georgia"/>
                <a:cs typeface="Georgia"/>
              </a:rPr>
              <a:t>,</a:t>
            </a:r>
            <a:r>
              <a:rPr sz="2700" spc="-25" dirty="0">
                <a:latin typeface="Georgia"/>
                <a:cs typeface="Georgia"/>
              </a:rPr>
              <a:t> </a:t>
            </a:r>
            <a:r>
              <a:rPr sz="2700" spc="-5" dirty="0">
                <a:latin typeface="Georgia"/>
                <a:cs typeface="Georgia"/>
              </a:rPr>
              <a:t>however</a:t>
            </a:r>
            <a:r>
              <a:rPr sz="2700" dirty="0">
                <a:latin typeface="Georgia"/>
                <a:cs typeface="Georgia"/>
              </a:rPr>
              <a:t>,</a:t>
            </a:r>
            <a:r>
              <a:rPr sz="2700" spc="-40" dirty="0">
                <a:latin typeface="Georgia"/>
                <a:cs typeface="Georgia"/>
              </a:rPr>
              <a:t> </a:t>
            </a:r>
            <a:r>
              <a:rPr sz="2700" dirty="0">
                <a:latin typeface="Georgia"/>
                <a:cs typeface="Georgia"/>
              </a:rPr>
              <a:t>a</a:t>
            </a:r>
            <a:r>
              <a:rPr sz="2700" spc="-10" dirty="0">
                <a:latin typeface="Georgia"/>
                <a:cs typeface="Georgia"/>
              </a:rPr>
              <a:t>r</a:t>
            </a:r>
            <a:r>
              <a:rPr sz="2700" dirty="0">
                <a:latin typeface="Georgia"/>
                <a:cs typeface="Georgia"/>
              </a:rPr>
              <a:t>e</a:t>
            </a:r>
            <a:r>
              <a:rPr sz="2700" spc="-5" dirty="0">
                <a:latin typeface="Georgia"/>
                <a:cs typeface="Georgia"/>
              </a:rPr>
              <a:t> </a:t>
            </a:r>
            <a:r>
              <a:rPr sz="2700" dirty="0">
                <a:latin typeface="Georgia"/>
                <a:cs typeface="Georgia"/>
              </a:rPr>
              <a:t>a real</a:t>
            </a:r>
            <a:r>
              <a:rPr sz="2700" spc="-15" dirty="0">
                <a:latin typeface="Georgia"/>
                <a:cs typeface="Georgia"/>
              </a:rPr>
              <a:t> </a:t>
            </a:r>
            <a:r>
              <a:rPr sz="2700" spc="-5" dirty="0">
                <a:latin typeface="Georgia"/>
                <a:cs typeface="Georgia"/>
              </a:rPr>
              <a:t>c</a:t>
            </a:r>
            <a:r>
              <a:rPr sz="2700" spc="-15" dirty="0">
                <a:latin typeface="Georgia"/>
                <a:cs typeface="Georgia"/>
              </a:rPr>
              <a:t>o</a:t>
            </a:r>
            <a:r>
              <a:rPr sz="2700" dirty="0">
                <a:latin typeface="Georgia"/>
                <a:cs typeface="Georgia"/>
              </a:rPr>
              <a:t>ncern</a:t>
            </a:r>
            <a:r>
              <a:rPr sz="2700" spc="-15" dirty="0">
                <a:latin typeface="Georgia"/>
                <a:cs typeface="Georgia"/>
              </a:rPr>
              <a:t> </a:t>
            </a:r>
            <a:r>
              <a:rPr sz="2700" spc="-5" dirty="0">
                <a:latin typeface="Georgia"/>
                <a:cs typeface="Georgia"/>
              </a:rPr>
              <a:t>fo</a:t>
            </a:r>
            <a:r>
              <a:rPr sz="2700" dirty="0">
                <a:latin typeface="Georgia"/>
                <a:cs typeface="Georgia"/>
              </a:rPr>
              <a:t>r</a:t>
            </a:r>
            <a:r>
              <a:rPr sz="2700" spc="-10" dirty="0">
                <a:latin typeface="Georgia"/>
                <a:cs typeface="Georgia"/>
              </a:rPr>
              <a:t> </a:t>
            </a:r>
            <a:r>
              <a:rPr sz="2700" spc="-5" dirty="0">
                <a:latin typeface="Georgia"/>
                <a:cs typeface="Georgia"/>
              </a:rPr>
              <a:t>th</a:t>
            </a:r>
            <a:r>
              <a:rPr sz="2700" dirty="0">
                <a:latin typeface="Georgia"/>
                <a:cs typeface="Georgia"/>
              </a:rPr>
              <a:t>e</a:t>
            </a:r>
            <a:r>
              <a:rPr sz="2700" spc="-15" dirty="0">
                <a:latin typeface="Georgia"/>
                <a:cs typeface="Georgia"/>
              </a:rPr>
              <a:t> </a:t>
            </a:r>
            <a:r>
              <a:rPr sz="2700" spc="-5" dirty="0">
                <a:latin typeface="Georgia"/>
                <a:cs typeface="Georgia"/>
              </a:rPr>
              <a:t>f</a:t>
            </a:r>
            <a:r>
              <a:rPr sz="2700" spc="-10" dirty="0">
                <a:latin typeface="Georgia"/>
                <a:cs typeface="Georgia"/>
              </a:rPr>
              <a:t>u</a:t>
            </a:r>
            <a:r>
              <a:rPr sz="2700" spc="-5" dirty="0">
                <a:latin typeface="Georgia"/>
                <a:cs typeface="Georgia"/>
              </a:rPr>
              <a:t>tur</a:t>
            </a:r>
            <a:r>
              <a:rPr sz="2700" dirty="0">
                <a:latin typeface="Georgia"/>
                <a:cs typeface="Georgia"/>
              </a:rPr>
              <a:t>e </a:t>
            </a:r>
            <a:r>
              <a:rPr sz="2700" spc="-15" dirty="0">
                <a:latin typeface="Georgia"/>
                <a:cs typeface="Georgia"/>
              </a:rPr>
              <a:t>o</a:t>
            </a:r>
            <a:r>
              <a:rPr sz="2700" dirty="0">
                <a:latin typeface="Georgia"/>
                <a:cs typeface="Georgia"/>
              </a:rPr>
              <a:t>f </a:t>
            </a:r>
            <a:r>
              <a:rPr sz="2700" spc="-15" dirty="0">
                <a:latin typeface="Georgia"/>
                <a:cs typeface="Georgia"/>
              </a:rPr>
              <a:t>o</a:t>
            </a:r>
            <a:r>
              <a:rPr sz="2700" spc="-5" dirty="0">
                <a:latin typeface="Georgia"/>
                <a:cs typeface="Georgia"/>
              </a:rPr>
              <a:t>ur econom</a:t>
            </a:r>
            <a:r>
              <a:rPr sz="2700" dirty="0">
                <a:latin typeface="Georgia"/>
                <a:cs typeface="Georgia"/>
              </a:rPr>
              <a:t>y</a:t>
            </a:r>
            <a:r>
              <a:rPr sz="2700" spc="-20" dirty="0">
                <a:latin typeface="Georgia"/>
                <a:cs typeface="Georgia"/>
              </a:rPr>
              <a:t> </a:t>
            </a:r>
            <a:r>
              <a:rPr sz="2700" spc="-15" dirty="0">
                <a:latin typeface="Georgia"/>
                <a:cs typeface="Georgia"/>
              </a:rPr>
              <a:t>and</a:t>
            </a:r>
            <a:r>
              <a:rPr sz="2700" spc="-5" dirty="0">
                <a:latin typeface="Georgia"/>
                <a:cs typeface="Georgia"/>
              </a:rPr>
              <a:t> </a:t>
            </a:r>
            <a:r>
              <a:rPr sz="2700" spc="-20" dirty="0" smtClean="0">
                <a:latin typeface="Georgia"/>
                <a:cs typeface="Georgia"/>
              </a:rPr>
              <a:t>country</a:t>
            </a:r>
            <a:r>
              <a:rPr sz="2700" spc="-10" dirty="0" smtClean="0">
                <a:latin typeface="Georgia"/>
                <a:cs typeface="Georgia"/>
              </a:rPr>
              <a:t>.</a:t>
            </a:r>
            <a:r>
              <a:rPr lang="en-US" sz="2700" dirty="0">
                <a:latin typeface="Georgia"/>
                <a:cs typeface="Georgia"/>
              </a:rPr>
              <a:t> </a:t>
            </a:r>
            <a:r>
              <a:rPr sz="2700" spc="-5" dirty="0" smtClean="0">
                <a:latin typeface="Georgia"/>
                <a:cs typeface="Georgia"/>
              </a:rPr>
              <a:t>C</a:t>
            </a:r>
            <a:r>
              <a:rPr sz="2700" spc="-10" dirty="0" smtClean="0">
                <a:latin typeface="Georgia"/>
                <a:cs typeface="Georgia"/>
              </a:rPr>
              <a:t>o</a:t>
            </a:r>
            <a:r>
              <a:rPr sz="2700" spc="-5" dirty="0" smtClean="0">
                <a:latin typeface="Georgia"/>
                <a:cs typeface="Georgia"/>
              </a:rPr>
              <a:t>l</a:t>
            </a:r>
            <a:r>
              <a:rPr sz="2700" spc="-10" dirty="0" smtClean="0">
                <a:latin typeface="Georgia"/>
                <a:cs typeface="Georgia"/>
              </a:rPr>
              <a:t>l</a:t>
            </a:r>
            <a:r>
              <a:rPr sz="2700" spc="-5" dirty="0" smtClean="0">
                <a:latin typeface="Georgia"/>
                <a:cs typeface="Georgia"/>
              </a:rPr>
              <a:t>ecti</a:t>
            </a:r>
            <a:r>
              <a:rPr sz="2700" spc="10" dirty="0" smtClean="0">
                <a:latin typeface="Georgia"/>
                <a:cs typeface="Georgia"/>
              </a:rPr>
              <a:t>v</a:t>
            </a:r>
            <a:r>
              <a:rPr sz="2700" spc="-5" dirty="0" smtClean="0">
                <a:latin typeface="Georgia"/>
                <a:cs typeface="Georgia"/>
              </a:rPr>
              <a:t>ely</a:t>
            </a:r>
            <a:r>
              <a:rPr sz="2700" dirty="0">
                <a:latin typeface="Georgia"/>
                <a:cs typeface="Georgia"/>
              </a:rPr>
              <a:t>,</a:t>
            </a:r>
            <a:r>
              <a:rPr sz="2700" spc="-5" dirty="0">
                <a:latin typeface="Georgia"/>
                <a:cs typeface="Georgia"/>
              </a:rPr>
              <a:t> th</a:t>
            </a:r>
            <a:r>
              <a:rPr sz="2700" dirty="0">
                <a:latin typeface="Georgia"/>
                <a:cs typeface="Georgia"/>
              </a:rPr>
              <a:t>e </a:t>
            </a:r>
            <a:r>
              <a:rPr sz="2700" spc="-15" dirty="0">
                <a:latin typeface="Georgia"/>
                <a:cs typeface="Georgia"/>
              </a:rPr>
              <a:t>nation</a:t>
            </a:r>
            <a:r>
              <a:rPr sz="2700" spc="-5" dirty="0">
                <a:latin typeface="Georgia"/>
                <a:cs typeface="Georgia"/>
              </a:rPr>
              <a:t> shou</a:t>
            </a:r>
            <a:r>
              <a:rPr sz="2700" spc="-10" dirty="0">
                <a:latin typeface="Georgia"/>
                <a:cs typeface="Georgia"/>
              </a:rPr>
              <a:t>l</a:t>
            </a:r>
            <a:r>
              <a:rPr sz="2700" dirty="0">
                <a:latin typeface="Georgia"/>
                <a:cs typeface="Georgia"/>
              </a:rPr>
              <a:t>d </a:t>
            </a:r>
            <a:r>
              <a:rPr sz="2700" spc="-5" dirty="0">
                <a:latin typeface="Georgia"/>
                <a:cs typeface="Georgia"/>
              </a:rPr>
              <a:t>b</a:t>
            </a:r>
            <a:r>
              <a:rPr sz="2700" dirty="0">
                <a:latin typeface="Georgia"/>
                <a:cs typeface="Georgia"/>
              </a:rPr>
              <a:t>e</a:t>
            </a:r>
            <a:r>
              <a:rPr sz="2700" spc="-15" dirty="0">
                <a:latin typeface="Georgia"/>
                <a:cs typeface="Georgia"/>
              </a:rPr>
              <a:t> </a:t>
            </a:r>
            <a:r>
              <a:rPr sz="2700" spc="-5" dirty="0">
                <a:latin typeface="Georgia"/>
                <a:cs typeface="Georgia"/>
              </a:rPr>
              <a:t>lo</a:t>
            </a:r>
            <a:r>
              <a:rPr sz="2700" spc="-15" dirty="0">
                <a:latin typeface="Georgia"/>
                <a:cs typeface="Georgia"/>
              </a:rPr>
              <a:t>oking</a:t>
            </a:r>
            <a:r>
              <a:rPr sz="2700" spc="-10" dirty="0">
                <a:latin typeface="Georgia"/>
                <a:cs typeface="Georgia"/>
              </a:rPr>
              <a:t> </a:t>
            </a:r>
            <a:r>
              <a:rPr sz="2700" spc="-20" dirty="0">
                <a:latin typeface="Georgia"/>
                <a:cs typeface="Georgia"/>
              </a:rPr>
              <a:t>fo</a:t>
            </a:r>
            <a:r>
              <a:rPr sz="2700" spc="-15" dirty="0">
                <a:latin typeface="Georgia"/>
                <a:cs typeface="Georgia"/>
              </a:rPr>
              <a:t>r</a:t>
            </a:r>
            <a:r>
              <a:rPr sz="2700" spc="-10" dirty="0">
                <a:latin typeface="Georgia"/>
                <a:cs typeface="Georgia"/>
              </a:rPr>
              <a:t> </a:t>
            </a:r>
            <a:r>
              <a:rPr sz="2700" spc="-5" dirty="0">
                <a:latin typeface="Georgia"/>
                <a:cs typeface="Georgia"/>
              </a:rPr>
              <a:t>way</a:t>
            </a:r>
            <a:r>
              <a:rPr sz="2700" dirty="0">
                <a:latin typeface="Georgia"/>
                <a:cs typeface="Georgia"/>
              </a:rPr>
              <a:t>s </a:t>
            </a:r>
            <a:r>
              <a:rPr sz="2700" spc="-5" dirty="0">
                <a:latin typeface="Georgia"/>
                <a:cs typeface="Georgia"/>
              </a:rPr>
              <a:t>t</a:t>
            </a:r>
            <a:r>
              <a:rPr sz="2700" dirty="0">
                <a:latin typeface="Georgia"/>
                <a:cs typeface="Georgia"/>
              </a:rPr>
              <a:t>o </a:t>
            </a:r>
            <a:r>
              <a:rPr sz="2700" spc="-5" dirty="0">
                <a:latin typeface="Georgia"/>
                <a:cs typeface="Georgia"/>
              </a:rPr>
              <a:t>c</a:t>
            </a:r>
            <a:r>
              <a:rPr sz="2700" spc="-15" dirty="0">
                <a:latin typeface="Georgia"/>
                <a:cs typeface="Georgia"/>
              </a:rPr>
              <a:t>ontrol </a:t>
            </a:r>
            <a:r>
              <a:rPr sz="2700" spc="-5" dirty="0">
                <a:latin typeface="Georgia"/>
                <a:cs typeface="Georgia"/>
              </a:rPr>
              <a:t>tuitio</a:t>
            </a:r>
            <a:r>
              <a:rPr sz="2700" dirty="0">
                <a:latin typeface="Georgia"/>
                <a:cs typeface="Georgia"/>
              </a:rPr>
              <a:t>n</a:t>
            </a:r>
            <a:r>
              <a:rPr sz="2700" spc="5" dirty="0">
                <a:latin typeface="Georgia"/>
                <a:cs typeface="Georgia"/>
              </a:rPr>
              <a:t> </a:t>
            </a:r>
            <a:r>
              <a:rPr sz="2700" spc="-5" dirty="0">
                <a:latin typeface="Georgia"/>
                <a:cs typeface="Georgia"/>
              </a:rPr>
              <a:t>cost</a:t>
            </a:r>
            <a:r>
              <a:rPr sz="2700" dirty="0">
                <a:latin typeface="Georgia"/>
                <a:cs typeface="Georgia"/>
              </a:rPr>
              <a:t>s </a:t>
            </a:r>
            <a:r>
              <a:rPr sz="2700" spc="-30" dirty="0">
                <a:latin typeface="Georgia"/>
                <a:cs typeface="Georgia"/>
              </a:rPr>
              <a:t>a</a:t>
            </a:r>
            <a:r>
              <a:rPr sz="2700" dirty="0">
                <a:latin typeface="Georgia"/>
                <a:cs typeface="Georgia"/>
              </a:rPr>
              <a:t>nd</a:t>
            </a:r>
            <a:r>
              <a:rPr sz="2700" spc="-5" dirty="0">
                <a:latin typeface="Georgia"/>
                <a:cs typeface="Georgia"/>
              </a:rPr>
              <a:t> </a:t>
            </a:r>
            <a:r>
              <a:rPr sz="2700" spc="-20" dirty="0">
                <a:latin typeface="Georgia"/>
                <a:cs typeface="Georgia"/>
              </a:rPr>
              <a:t>make</a:t>
            </a:r>
            <a:r>
              <a:rPr sz="2700" spc="-10" dirty="0">
                <a:latin typeface="Georgia"/>
                <a:cs typeface="Georgia"/>
              </a:rPr>
              <a:t> </a:t>
            </a:r>
            <a:r>
              <a:rPr sz="2700" spc="-5" dirty="0">
                <a:latin typeface="Georgia"/>
                <a:cs typeface="Georgia"/>
              </a:rPr>
              <a:t>co</a:t>
            </a:r>
            <a:r>
              <a:rPr sz="2700" spc="-15" dirty="0">
                <a:latin typeface="Georgia"/>
                <a:cs typeface="Georgia"/>
              </a:rPr>
              <a:t>l</a:t>
            </a:r>
            <a:r>
              <a:rPr sz="2700" spc="-5" dirty="0">
                <a:latin typeface="Georgia"/>
                <a:cs typeface="Georgia"/>
              </a:rPr>
              <a:t>leg</a:t>
            </a:r>
            <a:r>
              <a:rPr sz="2700" dirty="0">
                <a:latin typeface="Georgia"/>
                <a:cs typeface="Georgia"/>
              </a:rPr>
              <a:t>e</a:t>
            </a:r>
            <a:r>
              <a:rPr sz="2700" spc="-25" dirty="0">
                <a:latin typeface="Georgia"/>
                <a:cs typeface="Georgia"/>
              </a:rPr>
              <a:t> </a:t>
            </a:r>
            <a:r>
              <a:rPr sz="2700" dirty="0">
                <a:latin typeface="Georgia"/>
                <a:cs typeface="Georgia"/>
              </a:rPr>
              <a:t>m</a:t>
            </a:r>
            <a:r>
              <a:rPr sz="2700" spc="-10" dirty="0">
                <a:latin typeface="Georgia"/>
                <a:cs typeface="Georgia"/>
              </a:rPr>
              <a:t>o</a:t>
            </a:r>
            <a:r>
              <a:rPr sz="2700" dirty="0">
                <a:latin typeface="Georgia"/>
                <a:cs typeface="Georgia"/>
              </a:rPr>
              <a:t>re</a:t>
            </a:r>
            <a:r>
              <a:rPr sz="2700" spc="-20" dirty="0">
                <a:latin typeface="Georgia"/>
                <a:cs typeface="Georgia"/>
              </a:rPr>
              <a:t> </a:t>
            </a:r>
            <a:r>
              <a:rPr sz="2700" dirty="0">
                <a:latin typeface="Georgia"/>
                <a:cs typeface="Georgia"/>
              </a:rPr>
              <a:t>a</a:t>
            </a:r>
            <a:r>
              <a:rPr sz="2700" spc="-10" dirty="0">
                <a:latin typeface="Georgia"/>
                <a:cs typeface="Georgia"/>
              </a:rPr>
              <a:t>f</a:t>
            </a:r>
            <a:r>
              <a:rPr sz="2700" spc="-5" dirty="0">
                <a:latin typeface="Georgia"/>
                <a:cs typeface="Georgia"/>
              </a:rPr>
              <a:t>fo</a:t>
            </a:r>
            <a:r>
              <a:rPr sz="2700" spc="-10" dirty="0">
                <a:latin typeface="Georgia"/>
                <a:cs typeface="Georgia"/>
              </a:rPr>
              <a:t>r</a:t>
            </a:r>
            <a:r>
              <a:rPr sz="2700" spc="-5" dirty="0">
                <a:latin typeface="Georgia"/>
                <a:cs typeface="Georgia"/>
              </a:rPr>
              <a:t>d</a:t>
            </a:r>
            <a:r>
              <a:rPr sz="2700" spc="-10" dirty="0">
                <a:latin typeface="Georgia"/>
                <a:cs typeface="Georgia"/>
              </a:rPr>
              <a:t>a</a:t>
            </a:r>
            <a:r>
              <a:rPr sz="2700" spc="-5" dirty="0">
                <a:latin typeface="Georgia"/>
                <a:cs typeface="Georgia"/>
              </a:rPr>
              <a:t>bl</a:t>
            </a:r>
            <a:r>
              <a:rPr sz="2700" dirty="0">
                <a:latin typeface="Georgia"/>
                <a:cs typeface="Georgia"/>
              </a:rPr>
              <a:t>e</a:t>
            </a:r>
            <a:r>
              <a:rPr sz="2700" spc="-5" dirty="0">
                <a:latin typeface="Georgia"/>
                <a:cs typeface="Georgia"/>
              </a:rPr>
              <a:t> fo</a:t>
            </a:r>
            <a:r>
              <a:rPr sz="2700" dirty="0">
                <a:latin typeface="Georgia"/>
                <a:cs typeface="Georgia"/>
              </a:rPr>
              <a:t>r</a:t>
            </a:r>
            <a:r>
              <a:rPr sz="2700" spc="-10" dirty="0">
                <a:latin typeface="Georgia"/>
                <a:cs typeface="Georgia"/>
              </a:rPr>
              <a:t> </a:t>
            </a:r>
            <a:r>
              <a:rPr sz="2700" dirty="0">
                <a:latin typeface="Georgia"/>
                <a:cs typeface="Georgia"/>
              </a:rPr>
              <a:t>a</a:t>
            </a:r>
            <a:r>
              <a:rPr sz="2700" spc="-15" dirty="0">
                <a:latin typeface="Georgia"/>
                <a:cs typeface="Georgia"/>
              </a:rPr>
              <a:t>l</a:t>
            </a:r>
            <a:r>
              <a:rPr sz="2700" dirty="0">
                <a:latin typeface="Georgia"/>
                <a:cs typeface="Georgia"/>
              </a:rPr>
              <a:t>l</a:t>
            </a:r>
            <a:r>
              <a:rPr sz="2700" spc="10" dirty="0">
                <a:latin typeface="Georgia"/>
                <a:cs typeface="Georgia"/>
              </a:rPr>
              <a:t> </a:t>
            </a:r>
            <a:r>
              <a:rPr sz="2700" spc="-5" dirty="0" smtClean="0">
                <a:latin typeface="Georgia"/>
                <a:cs typeface="Georgia"/>
              </a:rPr>
              <a:t>people</a:t>
            </a:r>
            <a:r>
              <a:rPr sz="2700" dirty="0" smtClean="0">
                <a:latin typeface="Georgia"/>
                <a:cs typeface="Georgia"/>
              </a:rPr>
              <a:t>.</a:t>
            </a:r>
            <a:r>
              <a:rPr lang="en-US" sz="2700" dirty="0" smtClean="0">
                <a:latin typeface="Georgia"/>
                <a:cs typeface="Georgia"/>
              </a:rPr>
              <a:t> </a:t>
            </a:r>
            <a:r>
              <a:rPr sz="2700" dirty="0" smtClean="0">
                <a:latin typeface="Georgia"/>
                <a:cs typeface="Georgia"/>
              </a:rPr>
              <a:t>T</a:t>
            </a:r>
            <a:r>
              <a:rPr sz="2700" spc="-10" dirty="0" smtClean="0">
                <a:latin typeface="Georgia"/>
                <a:cs typeface="Georgia"/>
              </a:rPr>
              <a:t>h</a:t>
            </a:r>
            <a:r>
              <a:rPr sz="2700" dirty="0" smtClean="0">
                <a:latin typeface="Georgia"/>
                <a:cs typeface="Georgia"/>
              </a:rPr>
              <a:t>e</a:t>
            </a:r>
            <a:r>
              <a:rPr sz="2700" spc="-5" dirty="0" smtClean="0">
                <a:latin typeface="Georgia"/>
                <a:cs typeface="Georgia"/>
              </a:rPr>
              <a:t> </a:t>
            </a:r>
            <a:r>
              <a:rPr sz="2700" spc="-5" dirty="0">
                <a:latin typeface="Georgia"/>
                <a:cs typeface="Georgia"/>
              </a:rPr>
              <a:t>co</a:t>
            </a:r>
            <a:r>
              <a:rPr sz="2700" spc="-15" dirty="0">
                <a:latin typeface="Georgia"/>
                <a:cs typeface="Georgia"/>
              </a:rPr>
              <a:t>u</a:t>
            </a:r>
            <a:r>
              <a:rPr sz="2700" dirty="0">
                <a:latin typeface="Georgia"/>
                <a:cs typeface="Georgia"/>
              </a:rPr>
              <a:t>ntry</a:t>
            </a:r>
            <a:r>
              <a:rPr sz="2700" spc="-5" dirty="0">
                <a:latin typeface="Georgia"/>
                <a:cs typeface="Georgia"/>
              </a:rPr>
              <a:t> will b</a:t>
            </a:r>
            <a:r>
              <a:rPr sz="2700" dirty="0">
                <a:latin typeface="Georgia"/>
                <a:cs typeface="Georgia"/>
              </a:rPr>
              <a:t>e</a:t>
            </a:r>
            <a:r>
              <a:rPr sz="2700" spc="-15" dirty="0">
                <a:latin typeface="Georgia"/>
                <a:cs typeface="Georgia"/>
              </a:rPr>
              <a:t> </a:t>
            </a:r>
            <a:r>
              <a:rPr sz="2700" spc="-5" dirty="0">
                <a:latin typeface="Georgia"/>
                <a:cs typeface="Georgia"/>
              </a:rPr>
              <a:t>be</a:t>
            </a:r>
            <a:r>
              <a:rPr sz="2700" dirty="0">
                <a:latin typeface="Georgia"/>
                <a:cs typeface="Georgia"/>
              </a:rPr>
              <a:t>t</a:t>
            </a:r>
            <a:r>
              <a:rPr sz="2700" spc="-5" dirty="0">
                <a:latin typeface="Georgia"/>
                <a:cs typeface="Georgia"/>
              </a:rPr>
              <a:t>t</a:t>
            </a:r>
            <a:r>
              <a:rPr sz="2700" dirty="0">
                <a:latin typeface="Georgia"/>
                <a:cs typeface="Georgia"/>
              </a:rPr>
              <a:t>e</a:t>
            </a:r>
            <a:r>
              <a:rPr sz="2700" spc="-15" dirty="0">
                <a:latin typeface="Georgia"/>
                <a:cs typeface="Georgia"/>
              </a:rPr>
              <a:t>r</a:t>
            </a:r>
            <a:r>
              <a:rPr sz="2700" spc="-30" dirty="0">
                <a:latin typeface="Georgia"/>
                <a:cs typeface="Georgia"/>
              </a:rPr>
              <a:t> </a:t>
            </a:r>
            <a:r>
              <a:rPr sz="2700" spc="-5" dirty="0">
                <a:latin typeface="Georgia"/>
                <a:cs typeface="Georgia"/>
              </a:rPr>
              <a:t>wit</a:t>
            </a:r>
            <a:r>
              <a:rPr sz="2700" dirty="0">
                <a:latin typeface="Georgia"/>
                <a:cs typeface="Georgia"/>
              </a:rPr>
              <a:t>h</a:t>
            </a:r>
            <a:r>
              <a:rPr sz="2700" spc="5" dirty="0">
                <a:latin typeface="Georgia"/>
                <a:cs typeface="Georgia"/>
              </a:rPr>
              <a:t> </a:t>
            </a:r>
            <a:r>
              <a:rPr sz="2700" spc="-25" dirty="0">
                <a:latin typeface="Georgia"/>
                <a:cs typeface="Georgia"/>
              </a:rPr>
              <a:t>mo</a:t>
            </a:r>
            <a:r>
              <a:rPr sz="2700" dirty="0">
                <a:latin typeface="Georgia"/>
                <a:cs typeface="Georgia"/>
              </a:rPr>
              <a:t>re</a:t>
            </a:r>
            <a:r>
              <a:rPr sz="2700" spc="-20" dirty="0">
                <a:latin typeface="Georgia"/>
                <a:cs typeface="Georgia"/>
              </a:rPr>
              <a:t> </a:t>
            </a:r>
            <a:r>
              <a:rPr sz="2700" spc="-5" dirty="0">
                <a:latin typeface="Georgia"/>
                <a:cs typeface="Georgia"/>
              </a:rPr>
              <a:t>educ</a:t>
            </a:r>
            <a:r>
              <a:rPr sz="2700" spc="-10" dirty="0">
                <a:latin typeface="Georgia"/>
                <a:cs typeface="Georgia"/>
              </a:rPr>
              <a:t>a</a:t>
            </a:r>
            <a:r>
              <a:rPr sz="2700" spc="-5" dirty="0">
                <a:latin typeface="Georgia"/>
                <a:cs typeface="Georgia"/>
              </a:rPr>
              <a:t>t</a:t>
            </a:r>
            <a:r>
              <a:rPr sz="2700" dirty="0">
                <a:latin typeface="Georgia"/>
                <a:cs typeface="Georgia"/>
              </a:rPr>
              <a:t>ed</a:t>
            </a:r>
            <a:r>
              <a:rPr sz="2700" spc="-5" dirty="0">
                <a:latin typeface="Georgia"/>
                <a:cs typeface="Georgia"/>
              </a:rPr>
              <a:t> </a:t>
            </a:r>
            <a:r>
              <a:rPr sz="2700" spc="-25" dirty="0">
                <a:latin typeface="Georgia"/>
                <a:cs typeface="Georgia"/>
              </a:rPr>
              <a:t>a</a:t>
            </a:r>
            <a:r>
              <a:rPr sz="2700" dirty="0">
                <a:latin typeface="Georgia"/>
                <a:cs typeface="Georgia"/>
              </a:rPr>
              <a:t>nd</a:t>
            </a:r>
            <a:r>
              <a:rPr sz="2700" spc="-5" dirty="0">
                <a:latin typeface="Georgia"/>
                <a:cs typeface="Georgia"/>
              </a:rPr>
              <a:t> </a:t>
            </a:r>
            <a:r>
              <a:rPr sz="2700" spc="-20" dirty="0">
                <a:latin typeface="Georgia"/>
                <a:cs typeface="Georgia"/>
              </a:rPr>
              <a:t>s</a:t>
            </a:r>
            <a:r>
              <a:rPr sz="2700" spc="-10" dirty="0">
                <a:latin typeface="Georgia"/>
                <a:cs typeface="Georgia"/>
              </a:rPr>
              <a:t>k</a:t>
            </a:r>
            <a:r>
              <a:rPr sz="2700" dirty="0">
                <a:latin typeface="Georgia"/>
                <a:cs typeface="Georgia"/>
              </a:rPr>
              <a:t>illed</a:t>
            </a:r>
            <a:r>
              <a:rPr sz="2700" spc="-5" dirty="0">
                <a:latin typeface="Georgia"/>
                <a:cs typeface="Georgia"/>
              </a:rPr>
              <a:t> cit</a:t>
            </a:r>
            <a:r>
              <a:rPr sz="2700" spc="5" dirty="0">
                <a:latin typeface="Georgia"/>
                <a:cs typeface="Georgia"/>
              </a:rPr>
              <a:t>i</a:t>
            </a:r>
            <a:r>
              <a:rPr sz="2700" spc="-15" dirty="0">
                <a:latin typeface="Georgia"/>
                <a:cs typeface="Georgia"/>
              </a:rPr>
              <a:t>zens.</a:t>
            </a:r>
            <a:endParaRPr sz="2700" dirty="0">
              <a:latin typeface="Georgia"/>
              <a:cs typeface="Georgi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9289">
              <a:lnSpc>
                <a:spcPct val="100000"/>
              </a:lnSpc>
            </a:pPr>
            <a:r>
              <a:rPr spc="-5" dirty="0"/>
              <a:t>Conclusio</a:t>
            </a:r>
            <a:r>
              <a:rPr dirty="0"/>
              <a:t>n</a:t>
            </a:r>
            <a:r>
              <a:rPr spc="-15" dirty="0"/>
              <a:t> A</a:t>
            </a:r>
            <a:r>
              <a:rPr dirty="0"/>
              <a:t>nalyzed</a:t>
            </a:r>
          </a:p>
        </p:txBody>
      </p:sp>
      <p:sp>
        <p:nvSpPr>
          <p:cNvPr id="3" name="object 3"/>
          <p:cNvSpPr txBox="1"/>
          <p:nvPr/>
        </p:nvSpPr>
        <p:spPr>
          <a:xfrm>
            <a:off x="380491" y="1615952"/>
            <a:ext cx="8225790" cy="3472179"/>
          </a:xfrm>
          <a:prstGeom prst="rect">
            <a:avLst/>
          </a:prstGeom>
        </p:spPr>
        <p:txBody>
          <a:bodyPr vert="horz" wrap="square" lIns="0" tIns="0" rIns="0" bIns="0" rtlCol="0">
            <a:spAutoFit/>
          </a:bodyPr>
          <a:lstStyle/>
          <a:p>
            <a:pPr marL="12700">
              <a:lnSpc>
                <a:spcPct val="100000"/>
              </a:lnSpc>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fir</a:t>
            </a:r>
            <a:r>
              <a:rPr sz="2700" b="1" spc="-10" dirty="0">
                <a:solidFill>
                  <a:srgbClr val="D16248"/>
                </a:solidFill>
                <a:latin typeface="Georgia"/>
                <a:cs typeface="Georgia"/>
              </a:rPr>
              <a:t>s</a:t>
            </a:r>
            <a:r>
              <a:rPr sz="2700" b="1" dirty="0">
                <a:solidFill>
                  <a:srgbClr val="D16248"/>
                </a:solidFill>
                <a:latin typeface="Georgia"/>
                <a:cs typeface="Georgia"/>
              </a:rPr>
              <a:t>t</a:t>
            </a:r>
            <a:r>
              <a:rPr sz="2700" b="1" spc="-5" dirty="0">
                <a:solidFill>
                  <a:srgbClr val="D16248"/>
                </a:solidFill>
                <a:latin typeface="Georgia"/>
                <a:cs typeface="Georgia"/>
              </a:rPr>
              <a:t> tw</a:t>
            </a:r>
            <a:r>
              <a:rPr sz="2700" b="1" dirty="0">
                <a:solidFill>
                  <a:srgbClr val="D16248"/>
                </a:solidFill>
                <a:latin typeface="Georgia"/>
                <a:cs typeface="Georgia"/>
              </a:rPr>
              <a:t>o sen</a:t>
            </a:r>
            <a:r>
              <a:rPr sz="2700" b="1" spc="-15" dirty="0">
                <a:solidFill>
                  <a:srgbClr val="D16248"/>
                </a:solidFill>
                <a:latin typeface="Georgia"/>
                <a:cs typeface="Georgia"/>
              </a:rPr>
              <a:t>t</a:t>
            </a:r>
            <a:r>
              <a:rPr sz="2700" b="1" dirty="0">
                <a:solidFill>
                  <a:srgbClr val="D16248"/>
                </a:solidFill>
                <a:latin typeface="Georgia"/>
                <a:cs typeface="Georgia"/>
              </a:rPr>
              <a:t>ences</a:t>
            </a:r>
            <a:r>
              <a:rPr sz="2700" b="1" spc="20" dirty="0">
                <a:solidFill>
                  <a:srgbClr val="D16248"/>
                </a:solidFill>
                <a:latin typeface="Georgia"/>
                <a:cs typeface="Georgia"/>
              </a:rPr>
              <a:t> </a:t>
            </a:r>
            <a:r>
              <a:rPr sz="2700" spc="-5" dirty="0">
                <a:latin typeface="Georgia"/>
                <a:cs typeface="Georgia"/>
              </a:rPr>
              <a:t>her</a:t>
            </a:r>
            <a:r>
              <a:rPr sz="2700" dirty="0">
                <a:latin typeface="Georgia"/>
                <a:cs typeface="Georgia"/>
              </a:rPr>
              <a:t>e</a:t>
            </a:r>
            <a:r>
              <a:rPr sz="2700" spc="-15" dirty="0">
                <a:latin typeface="Georgia"/>
                <a:cs typeface="Georgia"/>
              </a:rPr>
              <a:t> </a:t>
            </a:r>
            <a:r>
              <a:rPr sz="2700" dirty="0">
                <a:latin typeface="Georgia"/>
                <a:cs typeface="Georgia"/>
              </a:rPr>
              <a:t>restate</a:t>
            </a:r>
            <a:r>
              <a:rPr sz="2700" spc="-30" dirty="0">
                <a:latin typeface="Georgia"/>
                <a:cs typeface="Georgia"/>
              </a:rPr>
              <a:t> </a:t>
            </a:r>
            <a:r>
              <a:rPr sz="2700" spc="-5" dirty="0">
                <a:latin typeface="Georgia"/>
                <a:cs typeface="Georgia"/>
              </a:rPr>
              <a:t>th</a:t>
            </a:r>
            <a:r>
              <a:rPr sz="2700" dirty="0">
                <a:latin typeface="Georgia"/>
                <a:cs typeface="Georgia"/>
              </a:rPr>
              <a:t>e </a:t>
            </a:r>
            <a:r>
              <a:rPr sz="2700" spc="-5" dirty="0">
                <a:latin typeface="Georgia"/>
                <a:cs typeface="Georgia"/>
              </a:rPr>
              <a:t>specific</a:t>
            </a:r>
            <a:endParaRPr sz="2700" dirty="0">
              <a:latin typeface="Georgia"/>
              <a:cs typeface="Georgia"/>
            </a:endParaRPr>
          </a:p>
          <a:p>
            <a:pPr marL="12700">
              <a:lnSpc>
                <a:spcPct val="100000"/>
              </a:lnSpc>
            </a:pPr>
            <a:r>
              <a:rPr sz="2700" spc="-15" dirty="0">
                <a:latin typeface="Georgia"/>
                <a:cs typeface="Georgia"/>
              </a:rPr>
              <a:t>argu</a:t>
            </a:r>
            <a:r>
              <a:rPr sz="2700" spc="-35" dirty="0">
                <a:latin typeface="Georgia"/>
                <a:cs typeface="Georgia"/>
              </a:rPr>
              <a:t>m</a:t>
            </a:r>
            <a:r>
              <a:rPr sz="2700" spc="-5" dirty="0">
                <a:latin typeface="Georgia"/>
                <a:cs typeface="Georgia"/>
              </a:rPr>
              <a:t>en</a:t>
            </a:r>
            <a:r>
              <a:rPr sz="2700" dirty="0">
                <a:latin typeface="Georgia"/>
                <a:cs typeface="Georgia"/>
              </a:rPr>
              <a:t>t</a:t>
            </a:r>
            <a:r>
              <a:rPr sz="2700" spc="-10" dirty="0">
                <a:latin typeface="Georgia"/>
                <a:cs typeface="Georgia"/>
              </a:rPr>
              <a:t> </a:t>
            </a:r>
            <a:r>
              <a:rPr sz="2700" spc="-15" dirty="0">
                <a:latin typeface="Georgia"/>
                <a:cs typeface="Georgia"/>
              </a:rPr>
              <a:t>and</a:t>
            </a:r>
            <a:r>
              <a:rPr sz="2700" spc="-5" dirty="0">
                <a:latin typeface="Georgia"/>
                <a:cs typeface="Georgia"/>
              </a:rPr>
              <a:t> </a:t>
            </a:r>
            <a:r>
              <a:rPr sz="2700" dirty="0">
                <a:latin typeface="Georgia"/>
                <a:cs typeface="Georgia"/>
              </a:rPr>
              <a:t>inclu</a:t>
            </a:r>
            <a:r>
              <a:rPr sz="2700" spc="-10" dirty="0">
                <a:latin typeface="Georgia"/>
                <a:cs typeface="Georgia"/>
              </a:rPr>
              <a:t>d</a:t>
            </a:r>
            <a:r>
              <a:rPr sz="2700" dirty="0">
                <a:latin typeface="Georgia"/>
                <a:cs typeface="Georgia"/>
              </a:rPr>
              <a:t>e</a:t>
            </a:r>
            <a:r>
              <a:rPr sz="2700" spc="5" dirty="0">
                <a:latin typeface="Georgia"/>
                <a:cs typeface="Georgia"/>
              </a:rPr>
              <a:t> </a:t>
            </a:r>
            <a:r>
              <a:rPr sz="2700" spc="-5" dirty="0">
                <a:latin typeface="Georgia"/>
                <a:cs typeface="Georgia"/>
              </a:rPr>
              <a:t>th</a:t>
            </a:r>
            <a:r>
              <a:rPr sz="2700" dirty="0">
                <a:latin typeface="Georgia"/>
                <a:cs typeface="Georgia"/>
              </a:rPr>
              <a:t>e</a:t>
            </a:r>
            <a:r>
              <a:rPr sz="2700" spc="-10" dirty="0">
                <a:latin typeface="Georgia"/>
                <a:cs typeface="Georgia"/>
              </a:rPr>
              <a:t> </a:t>
            </a:r>
            <a:r>
              <a:rPr sz="2700" spc="-20" dirty="0">
                <a:latin typeface="Georgia"/>
                <a:cs typeface="Georgia"/>
              </a:rPr>
              <a:t>main</a:t>
            </a:r>
            <a:r>
              <a:rPr sz="2700" spc="-5" dirty="0">
                <a:latin typeface="Georgia"/>
                <a:cs typeface="Georgia"/>
              </a:rPr>
              <a:t> th</a:t>
            </a:r>
            <a:r>
              <a:rPr sz="2700" spc="5" dirty="0">
                <a:latin typeface="Georgia"/>
                <a:cs typeface="Georgia"/>
              </a:rPr>
              <a:t>e</a:t>
            </a:r>
            <a:r>
              <a:rPr sz="2700" dirty="0">
                <a:latin typeface="Georgia"/>
                <a:cs typeface="Georgia"/>
              </a:rPr>
              <a:t>me</a:t>
            </a:r>
            <a:r>
              <a:rPr sz="2700" spc="-15" dirty="0">
                <a:latin typeface="Georgia"/>
                <a:cs typeface="Georgia"/>
              </a:rPr>
              <a:t> </a:t>
            </a:r>
            <a:r>
              <a:rPr sz="2700" spc="-5" dirty="0">
                <a:latin typeface="Georgia"/>
                <a:cs typeface="Georgia"/>
              </a:rPr>
              <a:t>o</a:t>
            </a:r>
            <a:r>
              <a:rPr sz="2700" dirty="0">
                <a:latin typeface="Georgia"/>
                <a:cs typeface="Georgia"/>
              </a:rPr>
              <a:t>f</a:t>
            </a:r>
            <a:r>
              <a:rPr sz="2700" spc="-5" dirty="0">
                <a:latin typeface="Georgia"/>
                <a:cs typeface="Georgia"/>
              </a:rPr>
              <a:t> th</a:t>
            </a:r>
            <a:r>
              <a:rPr sz="2700" dirty="0">
                <a:latin typeface="Georgia"/>
                <a:cs typeface="Georgia"/>
              </a:rPr>
              <a:t>e </a:t>
            </a:r>
            <a:r>
              <a:rPr sz="2700" spc="-5" dirty="0">
                <a:latin typeface="Georgia"/>
                <a:cs typeface="Georgia"/>
              </a:rPr>
              <a:t>essay.</a:t>
            </a:r>
            <a:endParaRPr sz="2700" dirty="0">
              <a:latin typeface="Georgia"/>
              <a:cs typeface="Georgia"/>
            </a:endParaRPr>
          </a:p>
          <a:p>
            <a:pPr>
              <a:lnSpc>
                <a:spcPct val="100000"/>
              </a:lnSpc>
              <a:spcBef>
                <a:spcPts val="16"/>
              </a:spcBef>
            </a:pPr>
            <a:endParaRPr sz="3800" dirty="0">
              <a:latin typeface="Times New Roman"/>
              <a:cs typeface="Times New Roman"/>
            </a:endParaRPr>
          </a:p>
          <a:p>
            <a:pPr marL="12700" marR="5080">
              <a:lnSpc>
                <a:spcPct val="100000"/>
              </a:lnSpc>
              <a:tabLst>
                <a:tab pos="1742439" algn="l"/>
              </a:tabLst>
            </a:pPr>
            <a:r>
              <a:rPr sz="2000" b="1" spc="-10" dirty="0">
                <a:solidFill>
                  <a:srgbClr val="D16248"/>
                </a:solidFill>
                <a:latin typeface="Georgia"/>
                <a:cs typeface="Georgia"/>
              </a:rPr>
              <a:t>C</a:t>
            </a:r>
            <a:r>
              <a:rPr sz="2000" b="1" dirty="0">
                <a:solidFill>
                  <a:srgbClr val="D16248"/>
                </a:solidFill>
                <a:latin typeface="Georgia"/>
                <a:cs typeface="Georgia"/>
              </a:rPr>
              <a:t>o</a:t>
            </a:r>
            <a:r>
              <a:rPr sz="2000" b="1" spc="-15" dirty="0">
                <a:solidFill>
                  <a:srgbClr val="D16248"/>
                </a:solidFill>
                <a:latin typeface="Georgia"/>
                <a:cs typeface="Georgia"/>
              </a:rPr>
              <a:t>l</a:t>
            </a:r>
            <a:r>
              <a:rPr sz="2000" b="1" spc="-10" dirty="0">
                <a:solidFill>
                  <a:srgbClr val="D16248"/>
                </a:solidFill>
                <a:latin typeface="Georgia"/>
                <a:cs typeface="Georgia"/>
              </a:rPr>
              <a:t>le</a:t>
            </a:r>
            <a:r>
              <a:rPr sz="2000" b="1" dirty="0">
                <a:solidFill>
                  <a:srgbClr val="D16248"/>
                </a:solidFill>
                <a:latin typeface="Georgia"/>
                <a:cs typeface="Georgia"/>
              </a:rPr>
              <a:t>ge</a:t>
            </a:r>
            <a:r>
              <a:rPr sz="2000" b="1" spc="-15" dirty="0">
                <a:solidFill>
                  <a:srgbClr val="D16248"/>
                </a:solidFill>
                <a:latin typeface="Georgia"/>
                <a:cs typeface="Georgia"/>
              </a:rPr>
              <a:t> </a:t>
            </a:r>
            <a:r>
              <a:rPr sz="2000" b="1" spc="-5" dirty="0">
                <a:solidFill>
                  <a:srgbClr val="D16248"/>
                </a:solidFill>
                <a:latin typeface="Georgia"/>
                <a:cs typeface="Georgia"/>
              </a:rPr>
              <a:t>d</a:t>
            </a:r>
            <a:r>
              <a:rPr sz="2000" b="1" spc="-15" dirty="0">
                <a:solidFill>
                  <a:srgbClr val="D16248"/>
                </a:solidFill>
                <a:latin typeface="Georgia"/>
                <a:cs typeface="Georgia"/>
              </a:rPr>
              <a:t>e</a:t>
            </a:r>
            <a:r>
              <a:rPr sz="2000" b="1" dirty="0">
                <a:solidFill>
                  <a:srgbClr val="D16248"/>
                </a:solidFill>
                <a:latin typeface="Georgia"/>
                <a:cs typeface="Georgia"/>
              </a:rPr>
              <a:t>gr</a:t>
            </a:r>
            <a:r>
              <a:rPr sz="2000" b="1" spc="-15" dirty="0">
                <a:solidFill>
                  <a:srgbClr val="D16248"/>
                </a:solidFill>
                <a:latin typeface="Georgia"/>
                <a:cs typeface="Georgia"/>
              </a:rPr>
              <a:t>e</a:t>
            </a:r>
            <a:r>
              <a:rPr sz="2000" b="1" spc="-10" dirty="0">
                <a:solidFill>
                  <a:srgbClr val="D16248"/>
                </a:solidFill>
                <a:latin typeface="Georgia"/>
                <a:cs typeface="Georgia"/>
              </a:rPr>
              <a:t>e</a:t>
            </a:r>
            <a:r>
              <a:rPr sz="2000" b="1" dirty="0">
                <a:solidFill>
                  <a:srgbClr val="D16248"/>
                </a:solidFill>
                <a:latin typeface="Georgia"/>
                <a:cs typeface="Georgia"/>
              </a:rPr>
              <a:t>s</a:t>
            </a:r>
            <a:r>
              <a:rPr sz="2000" b="1" spc="-25" dirty="0">
                <a:solidFill>
                  <a:srgbClr val="D16248"/>
                </a:solidFill>
                <a:latin typeface="Georgia"/>
                <a:cs typeface="Georgia"/>
              </a:rPr>
              <a:t> </a:t>
            </a:r>
            <a:r>
              <a:rPr sz="2000" b="1" spc="-10" dirty="0">
                <a:solidFill>
                  <a:srgbClr val="D16248"/>
                </a:solidFill>
                <a:latin typeface="Georgia"/>
                <a:cs typeface="Georgia"/>
              </a:rPr>
              <a:t>a</a:t>
            </a:r>
            <a:r>
              <a:rPr sz="2000" b="1" dirty="0">
                <a:solidFill>
                  <a:srgbClr val="D16248"/>
                </a:solidFill>
                <a:latin typeface="Georgia"/>
                <a:cs typeface="Georgia"/>
              </a:rPr>
              <a:t>re</a:t>
            </a:r>
            <a:r>
              <a:rPr sz="2000" b="1" spc="-5" dirty="0">
                <a:solidFill>
                  <a:srgbClr val="D16248"/>
                </a:solidFill>
                <a:latin typeface="Georgia"/>
                <a:cs typeface="Georgia"/>
              </a:rPr>
              <a:t> </a:t>
            </a:r>
            <a:r>
              <a:rPr sz="2000" b="1" spc="-15" dirty="0">
                <a:solidFill>
                  <a:srgbClr val="D16248"/>
                </a:solidFill>
                <a:latin typeface="Georgia"/>
                <a:cs typeface="Georgia"/>
              </a:rPr>
              <a:t>w</a:t>
            </a:r>
            <a:r>
              <a:rPr sz="2000" b="1" dirty="0">
                <a:solidFill>
                  <a:srgbClr val="D16248"/>
                </a:solidFill>
                <a:latin typeface="Georgia"/>
                <a:cs typeface="Georgia"/>
              </a:rPr>
              <a:t>or</a:t>
            </a:r>
            <a:r>
              <a:rPr sz="2000" b="1" spc="-10" dirty="0">
                <a:solidFill>
                  <a:srgbClr val="D16248"/>
                </a:solidFill>
                <a:latin typeface="Georgia"/>
                <a:cs typeface="Georgia"/>
              </a:rPr>
              <a:t>t</a:t>
            </a:r>
            <a:r>
              <a:rPr sz="2000" b="1" dirty="0">
                <a:solidFill>
                  <a:srgbClr val="D16248"/>
                </a:solidFill>
                <a:latin typeface="Georgia"/>
                <a:cs typeface="Georgia"/>
              </a:rPr>
              <a:t>h </a:t>
            </a:r>
            <a:r>
              <a:rPr sz="2000" b="1" spc="-10" dirty="0">
                <a:solidFill>
                  <a:srgbClr val="D16248"/>
                </a:solidFill>
                <a:latin typeface="Georgia"/>
                <a:cs typeface="Georgia"/>
              </a:rPr>
              <a:t>t</a:t>
            </a:r>
            <a:r>
              <a:rPr sz="2000" b="1" dirty="0">
                <a:solidFill>
                  <a:srgbClr val="D16248"/>
                </a:solidFill>
                <a:latin typeface="Georgia"/>
                <a:cs typeface="Georgia"/>
              </a:rPr>
              <a:t>he price</a:t>
            </a:r>
            <a:r>
              <a:rPr sz="2000" b="1" spc="-25" dirty="0">
                <a:solidFill>
                  <a:srgbClr val="D16248"/>
                </a:solidFill>
                <a:latin typeface="Georgia"/>
                <a:cs typeface="Georgia"/>
              </a:rPr>
              <a:t> </a:t>
            </a:r>
            <a:r>
              <a:rPr sz="2000" b="1" dirty="0">
                <a:solidFill>
                  <a:srgbClr val="D16248"/>
                </a:solidFill>
                <a:latin typeface="Georgia"/>
                <a:cs typeface="Georgia"/>
              </a:rPr>
              <a:t>of admissio</a:t>
            </a:r>
            <a:r>
              <a:rPr sz="2000" b="1" spc="-10" dirty="0">
                <a:solidFill>
                  <a:srgbClr val="D16248"/>
                </a:solidFill>
                <a:latin typeface="Georgia"/>
                <a:cs typeface="Georgia"/>
              </a:rPr>
              <a:t>n</a:t>
            </a:r>
            <a:r>
              <a:rPr sz="2000" b="1" dirty="0">
                <a:solidFill>
                  <a:srgbClr val="D16248"/>
                </a:solidFill>
                <a:latin typeface="Georgia"/>
                <a:cs typeface="Georgia"/>
              </a:rPr>
              <a:t>.</a:t>
            </a:r>
            <a:r>
              <a:rPr sz="2000" b="1" spc="-15" dirty="0">
                <a:solidFill>
                  <a:srgbClr val="D16248"/>
                </a:solidFill>
                <a:latin typeface="Georgia"/>
                <a:cs typeface="Georgia"/>
              </a:rPr>
              <a:t> </a:t>
            </a:r>
            <a:r>
              <a:rPr sz="2000" b="1" spc="-5" dirty="0">
                <a:solidFill>
                  <a:srgbClr val="D16248"/>
                </a:solidFill>
                <a:latin typeface="Georgia"/>
                <a:cs typeface="Georgia"/>
              </a:rPr>
              <a:t>Th</a:t>
            </a:r>
            <a:r>
              <a:rPr sz="2000" b="1" spc="-10" dirty="0">
                <a:solidFill>
                  <a:srgbClr val="D16248"/>
                </a:solidFill>
                <a:latin typeface="Georgia"/>
                <a:cs typeface="Georgia"/>
              </a:rPr>
              <a:t>e</a:t>
            </a:r>
            <a:r>
              <a:rPr sz="2000" b="1" dirty="0">
                <a:solidFill>
                  <a:srgbClr val="D16248"/>
                </a:solidFill>
                <a:latin typeface="Georgia"/>
                <a:cs typeface="Georgia"/>
              </a:rPr>
              <a:t>y pr</a:t>
            </a:r>
            <a:r>
              <a:rPr sz="2000" b="1" spc="-10" dirty="0">
                <a:solidFill>
                  <a:srgbClr val="D16248"/>
                </a:solidFill>
                <a:latin typeface="Georgia"/>
                <a:cs typeface="Georgia"/>
              </a:rPr>
              <a:t>o</a:t>
            </a:r>
            <a:r>
              <a:rPr sz="2000" b="1" dirty="0">
                <a:solidFill>
                  <a:srgbClr val="D16248"/>
                </a:solidFill>
                <a:latin typeface="Georgia"/>
                <a:cs typeface="Georgia"/>
              </a:rPr>
              <a:t>vide gr</a:t>
            </a:r>
            <a:r>
              <a:rPr sz="2000" b="1" spc="-10" dirty="0">
                <a:solidFill>
                  <a:srgbClr val="D16248"/>
                </a:solidFill>
                <a:latin typeface="Georgia"/>
                <a:cs typeface="Georgia"/>
              </a:rPr>
              <a:t>a</a:t>
            </a:r>
            <a:r>
              <a:rPr sz="2000" b="1" spc="-5" dirty="0">
                <a:solidFill>
                  <a:srgbClr val="D16248"/>
                </a:solidFill>
                <a:latin typeface="Georgia"/>
                <a:cs typeface="Georgia"/>
              </a:rPr>
              <a:t>dua</a:t>
            </a:r>
            <a:r>
              <a:rPr sz="2000" b="1" spc="-10" dirty="0">
                <a:solidFill>
                  <a:srgbClr val="D16248"/>
                </a:solidFill>
                <a:latin typeface="Georgia"/>
                <a:cs typeface="Georgia"/>
              </a:rPr>
              <a:t>te</a:t>
            </a:r>
            <a:r>
              <a:rPr sz="2000" b="1" dirty="0">
                <a:solidFill>
                  <a:srgbClr val="D16248"/>
                </a:solidFill>
                <a:latin typeface="Georgia"/>
                <a:cs typeface="Georgia"/>
              </a:rPr>
              <a:t>s</a:t>
            </a:r>
            <a:r>
              <a:rPr sz="2000" b="1" spc="-25" dirty="0">
                <a:solidFill>
                  <a:srgbClr val="D16248"/>
                </a:solidFill>
                <a:latin typeface="Georgia"/>
                <a:cs typeface="Georgia"/>
              </a:rPr>
              <a:t> </a:t>
            </a:r>
            <a:r>
              <a:rPr sz="2000" b="1" dirty="0">
                <a:solidFill>
                  <a:srgbClr val="D16248"/>
                </a:solidFill>
                <a:latin typeface="Georgia"/>
                <a:cs typeface="Georgia"/>
              </a:rPr>
              <a:t>more</a:t>
            </a:r>
            <a:r>
              <a:rPr sz="2000" b="1" spc="-10" dirty="0">
                <a:solidFill>
                  <a:srgbClr val="D16248"/>
                </a:solidFill>
                <a:latin typeface="Georgia"/>
                <a:cs typeface="Georgia"/>
              </a:rPr>
              <a:t> </a:t>
            </a:r>
            <a:r>
              <a:rPr sz="2000" b="1" dirty="0">
                <a:solidFill>
                  <a:srgbClr val="D16248"/>
                </a:solidFill>
                <a:latin typeface="Georgia"/>
                <a:cs typeface="Georgia"/>
              </a:rPr>
              <a:t>opportu</a:t>
            </a:r>
            <a:r>
              <a:rPr sz="2000" b="1" spc="-10" dirty="0">
                <a:solidFill>
                  <a:srgbClr val="D16248"/>
                </a:solidFill>
                <a:latin typeface="Georgia"/>
                <a:cs typeface="Georgia"/>
              </a:rPr>
              <a:t>n</a:t>
            </a:r>
            <a:r>
              <a:rPr sz="2000" b="1" dirty="0">
                <a:solidFill>
                  <a:srgbClr val="D16248"/>
                </a:solidFill>
                <a:latin typeface="Georgia"/>
                <a:cs typeface="Georgia"/>
              </a:rPr>
              <a:t>ity,</a:t>
            </a:r>
            <a:r>
              <a:rPr sz="2000" b="1" spc="-5" dirty="0">
                <a:solidFill>
                  <a:srgbClr val="D16248"/>
                </a:solidFill>
                <a:latin typeface="Georgia"/>
                <a:cs typeface="Georgia"/>
              </a:rPr>
              <a:t> </a:t>
            </a:r>
            <a:r>
              <a:rPr sz="2000" b="1" dirty="0">
                <a:solidFill>
                  <a:srgbClr val="D16248"/>
                </a:solidFill>
                <a:latin typeface="Georgia"/>
                <a:cs typeface="Georgia"/>
              </a:rPr>
              <a:t>b</a:t>
            </a:r>
            <a:r>
              <a:rPr sz="2000" b="1" spc="-10" dirty="0">
                <a:solidFill>
                  <a:srgbClr val="D16248"/>
                </a:solidFill>
                <a:latin typeface="Georgia"/>
                <a:cs typeface="Georgia"/>
              </a:rPr>
              <a:t>e</a:t>
            </a:r>
            <a:r>
              <a:rPr sz="2000" b="1" spc="-5" dirty="0">
                <a:solidFill>
                  <a:srgbClr val="D16248"/>
                </a:solidFill>
                <a:latin typeface="Georgia"/>
                <a:cs typeface="Georgia"/>
              </a:rPr>
              <a:t>t</a:t>
            </a:r>
            <a:r>
              <a:rPr sz="2000" b="1" spc="-10" dirty="0">
                <a:solidFill>
                  <a:srgbClr val="D16248"/>
                </a:solidFill>
                <a:latin typeface="Georgia"/>
                <a:cs typeface="Georgia"/>
              </a:rPr>
              <a:t>te</a:t>
            </a:r>
            <a:r>
              <a:rPr sz="2000" b="1" dirty="0">
                <a:solidFill>
                  <a:srgbClr val="D16248"/>
                </a:solidFill>
                <a:latin typeface="Georgia"/>
                <a:cs typeface="Georgia"/>
              </a:rPr>
              <a:t>r </a:t>
            </a:r>
            <a:r>
              <a:rPr sz="2000" b="1" spc="-10" dirty="0">
                <a:solidFill>
                  <a:srgbClr val="D16248"/>
                </a:solidFill>
                <a:latin typeface="Georgia"/>
                <a:cs typeface="Georgia"/>
              </a:rPr>
              <a:t>e</a:t>
            </a:r>
            <a:r>
              <a:rPr sz="2000" b="1" dirty="0">
                <a:solidFill>
                  <a:srgbClr val="D16248"/>
                </a:solidFill>
                <a:latin typeface="Georgia"/>
                <a:cs typeface="Georgia"/>
              </a:rPr>
              <a:t>mploymen</a:t>
            </a:r>
            <a:r>
              <a:rPr sz="2000" b="1" spc="-15" dirty="0">
                <a:solidFill>
                  <a:srgbClr val="D16248"/>
                </a:solidFill>
                <a:latin typeface="Georgia"/>
                <a:cs typeface="Georgia"/>
              </a:rPr>
              <a:t>t</a:t>
            </a:r>
            <a:r>
              <a:rPr sz="2000" b="1" dirty="0">
                <a:solidFill>
                  <a:srgbClr val="D16248"/>
                </a:solidFill>
                <a:latin typeface="Georgia"/>
                <a:cs typeface="Georgia"/>
              </a:rPr>
              <a:t>, </a:t>
            </a:r>
            <a:r>
              <a:rPr sz="2000" b="1" spc="-10" dirty="0">
                <a:solidFill>
                  <a:srgbClr val="D16248"/>
                </a:solidFill>
                <a:latin typeface="Georgia"/>
                <a:cs typeface="Georgia"/>
              </a:rPr>
              <a:t>a</a:t>
            </a:r>
            <a:r>
              <a:rPr sz="2000" b="1" dirty="0">
                <a:solidFill>
                  <a:srgbClr val="D16248"/>
                </a:solidFill>
                <a:latin typeface="Georgia"/>
                <a:cs typeface="Georgia"/>
              </a:rPr>
              <a:t>nd </a:t>
            </a:r>
            <a:r>
              <a:rPr sz="2000" b="1" spc="-10" dirty="0">
                <a:solidFill>
                  <a:srgbClr val="D16248"/>
                </a:solidFill>
                <a:latin typeface="Georgia"/>
                <a:cs typeface="Georgia"/>
              </a:rPr>
              <a:t>g</a:t>
            </a:r>
            <a:r>
              <a:rPr sz="2000" b="1" dirty="0">
                <a:solidFill>
                  <a:srgbClr val="D16248"/>
                </a:solidFill>
                <a:latin typeface="Georgia"/>
                <a:cs typeface="Georgia"/>
              </a:rPr>
              <a:t>re</a:t>
            </a:r>
            <a:r>
              <a:rPr sz="2000" b="1" spc="-10" dirty="0">
                <a:solidFill>
                  <a:srgbClr val="D16248"/>
                </a:solidFill>
                <a:latin typeface="Georgia"/>
                <a:cs typeface="Georgia"/>
              </a:rPr>
              <a:t>a</a:t>
            </a:r>
            <a:r>
              <a:rPr sz="2000" b="1" spc="-5" dirty="0">
                <a:solidFill>
                  <a:srgbClr val="D16248"/>
                </a:solidFill>
                <a:latin typeface="Georgia"/>
                <a:cs typeface="Georgia"/>
              </a:rPr>
              <a:t>t</a:t>
            </a:r>
            <a:r>
              <a:rPr sz="2000" b="1" spc="-10" dirty="0">
                <a:solidFill>
                  <a:srgbClr val="D16248"/>
                </a:solidFill>
                <a:latin typeface="Georgia"/>
                <a:cs typeface="Georgia"/>
              </a:rPr>
              <a:t>e</a:t>
            </a:r>
            <a:r>
              <a:rPr sz="2000" b="1" dirty="0">
                <a:solidFill>
                  <a:srgbClr val="D16248"/>
                </a:solidFill>
                <a:latin typeface="Georgia"/>
                <a:cs typeface="Georgia"/>
              </a:rPr>
              <a:t>r sa</a:t>
            </a:r>
            <a:r>
              <a:rPr sz="2000" b="1" spc="-10" dirty="0">
                <a:solidFill>
                  <a:srgbClr val="D16248"/>
                </a:solidFill>
                <a:latin typeface="Georgia"/>
                <a:cs typeface="Georgia"/>
              </a:rPr>
              <a:t>t</a:t>
            </a:r>
            <a:r>
              <a:rPr sz="2000" b="1" dirty="0">
                <a:solidFill>
                  <a:srgbClr val="D16248"/>
                </a:solidFill>
                <a:latin typeface="Georgia"/>
                <a:cs typeface="Georgia"/>
              </a:rPr>
              <a:t>isf</a:t>
            </a:r>
            <a:r>
              <a:rPr sz="2000" b="1" spc="-10" dirty="0">
                <a:solidFill>
                  <a:srgbClr val="D16248"/>
                </a:solidFill>
                <a:latin typeface="Georgia"/>
                <a:cs typeface="Georgia"/>
              </a:rPr>
              <a:t>a</a:t>
            </a:r>
            <a:r>
              <a:rPr sz="2000" b="1" spc="-5" dirty="0">
                <a:solidFill>
                  <a:srgbClr val="D16248"/>
                </a:solidFill>
                <a:latin typeface="Georgia"/>
                <a:cs typeface="Georgia"/>
              </a:rPr>
              <a:t>ction</a:t>
            </a:r>
            <a:r>
              <a:rPr sz="2000" b="1" dirty="0">
                <a:solidFill>
                  <a:srgbClr val="D16248"/>
                </a:solidFill>
                <a:latin typeface="Georgia"/>
                <a:cs typeface="Georgia"/>
              </a:rPr>
              <a:t>.	</a:t>
            </a:r>
            <a:r>
              <a:rPr sz="2000" i="1" dirty="0">
                <a:latin typeface="Georgia"/>
                <a:cs typeface="Georgia"/>
              </a:rPr>
              <a:t>Their</a:t>
            </a:r>
            <a:r>
              <a:rPr sz="2000" i="1" spc="-5" dirty="0">
                <a:latin typeface="Georgia"/>
                <a:cs typeface="Georgia"/>
              </a:rPr>
              <a:t> ris</a:t>
            </a:r>
            <a:r>
              <a:rPr sz="2000" i="1" spc="5" dirty="0">
                <a:latin typeface="Georgia"/>
                <a:cs typeface="Georgia"/>
              </a:rPr>
              <a:t>i</a:t>
            </a:r>
            <a:r>
              <a:rPr sz="2000" i="1" dirty="0">
                <a:latin typeface="Georgia"/>
                <a:cs typeface="Georgia"/>
              </a:rPr>
              <a:t>ng</a:t>
            </a:r>
            <a:r>
              <a:rPr sz="2000" i="1" spc="5" dirty="0">
                <a:latin typeface="Georgia"/>
                <a:cs typeface="Georgia"/>
              </a:rPr>
              <a:t> </a:t>
            </a:r>
            <a:r>
              <a:rPr sz="2000" i="1" dirty="0">
                <a:latin typeface="Georgia"/>
                <a:cs typeface="Georgia"/>
              </a:rPr>
              <a:t>costs,</a:t>
            </a:r>
            <a:r>
              <a:rPr sz="2000" i="1" spc="-10" dirty="0">
                <a:latin typeface="Georgia"/>
                <a:cs typeface="Georgia"/>
              </a:rPr>
              <a:t> </a:t>
            </a:r>
            <a:r>
              <a:rPr sz="2000" i="1" dirty="0">
                <a:latin typeface="Georgia"/>
                <a:cs typeface="Georgia"/>
              </a:rPr>
              <a:t>howeve</a:t>
            </a:r>
            <a:r>
              <a:rPr sz="2000" i="1" spc="-5" dirty="0">
                <a:latin typeface="Georgia"/>
                <a:cs typeface="Georgia"/>
              </a:rPr>
              <a:t>r</a:t>
            </a:r>
            <a:r>
              <a:rPr sz="2000" i="1" dirty="0">
                <a:latin typeface="Georgia"/>
                <a:cs typeface="Georgia"/>
              </a:rPr>
              <a:t>,</a:t>
            </a:r>
            <a:r>
              <a:rPr sz="2000" i="1" spc="-30" dirty="0">
                <a:latin typeface="Georgia"/>
                <a:cs typeface="Georgia"/>
              </a:rPr>
              <a:t> </a:t>
            </a:r>
            <a:r>
              <a:rPr sz="2000" i="1" dirty="0">
                <a:latin typeface="Georgia"/>
                <a:cs typeface="Georgia"/>
              </a:rPr>
              <a:t>are</a:t>
            </a:r>
            <a:r>
              <a:rPr sz="2000" i="1" spc="-10" dirty="0">
                <a:latin typeface="Georgia"/>
                <a:cs typeface="Georgia"/>
              </a:rPr>
              <a:t> </a:t>
            </a:r>
            <a:r>
              <a:rPr sz="2000" i="1" dirty="0">
                <a:latin typeface="Georgia"/>
                <a:cs typeface="Georgia"/>
              </a:rPr>
              <a:t>a</a:t>
            </a:r>
            <a:r>
              <a:rPr sz="2000" i="1" spc="10" dirty="0">
                <a:latin typeface="Georgia"/>
                <a:cs typeface="Georgia"/>
              </a:rPr>
              <a:t> </a:t>
            </a:r>
            <a:r>
              <a:rPr sz="2000" i="1" spc="-5" dirty="0">
                <a:latin typeface="Georgia"/>
                <a:cs typeface="Georgia"/>
              </a:rPr>
              <a:t>rea</a:t>
            </a:r>
            <a:r>
              <a:rPr sz="2000" i="1" dirty="0">
                <a:latin typeface="Georgia"/>
                <a:cs typeface="Georgia"/>
              </a:rPr>
              <a:t>l</a:t>
            </a:r>
            <a:r>
              <a:rPr sz="2000" i="1" spc="10" dirty="0">
                <a:latin typeface="Georgia"/>
                <a:cs typeface="Georgia"/>
              </a:rPr>
              <a:t> </a:t>
            </a:r>
            <a:r>
              <a:rPr sz="2000" i="1" dirty="0">
                <a:latin typeface="Georgia"/>
                <a:cs typeface="Georgia"/>
              </a:rPr>
              <a:t>co</a:t>
            </a:r>
            <a:r>
              <a:rPr sz="2000" i="1" spc="5" dirty="0">
                <a:latin typeface="Georgia"/>
                <a:cs typeface="Georgia"/>
              </a:rPr>
              <a:t>n</a:t>
            </a:r>
            <a:r>
              <a:rPr sz="2000" i="1" dirty="0">
                <a:latin typeface="Georgia"/>
                <a:cs typeface="Georgia"/>
              </a:rPr>
              <a:t>cern</a:t>
            </a:r>
            <a:r>
              <a:rPr sz="2000" i="1" spc="-35" dirty="0">
                <a:latin typeface="Georgia"/>
                <a:cs typeface="Georgia"/>
              </a:rPr>
              <a:t> </a:t>
            </a:r>
            <a:r>
              <a:rPr sz="2000" i="1" dirty="0">
                <a:latin typeface="Georgia"/>
                <a:cs typeface="Georgia"/>
              </a:rPr>
              <a:t>for</a:t>
            </a:r>
            <a:r>
              <a:rPr sz="2000" i="1" spc="-5" dirty="0">
                <a:latin typeface="Georgia"/>
                <a:cs typeface="Georgia"/>
              </a:rPr>
              <a:t> the </a:t>
            </a:r>
            <a:r>
              <a:rPr sz="2000" i="1" dirty="0">
                <a:latin typeface="Georgia"/>
                <a:cs typeface="Georgia"/>
              </a:rPr>
              <a:t>future</a:t>
            </a:r>
            <a:r>
              <a:rPr sz="2000" i="1" spc="-20" dirty="0">
                <a:latin typeface="Georgia"/>
                <a:cs typeface="Georgia"/>
              </a:rPr>
              <a:t> </a:t>
            </a:r>
            <a:r>
              <a:rPr sz="2000" i="1" spc="-5" dirty="0">
                <a:latin typeface="Georgia"/>
                <a:cs typeface="Georgia"/>
              </a:rPr>
              <a:t>o</a:t>
            </a:r>
            <a:r>
              <a:rPr sz="2000" i="1" dirty="0">
                <a:latin typeface="Georgia"/>
                <a:cs typeface="Georgia"/>
              </a:rPr>
              <a:t>f </a:t>
            </a:r>
            <a:r>
              <a:rPr sz="2000" i="1" spc="-5" dirty="0">
                <a:latin typeface="Georgia"/>
                <a:cs typeface="Georgia"/>
              </a:rPr>
              <a:t>ou</a:t>
            </a:r>
            <a:r>
              <a:rPr sz="2000" i="1" dirty="0">
                <a:latin typeface="Georgia"/>
                <a:cs typeface="Georgia"/>
              </a:rPr>
              <a:t>r</a:t>
            </a:r>
            <a:r>
              <a:rPr sz="2000" i="1" spc="10" dirty="0">
                <a:latin typeface="Georgia"/>
                <a:cs typeface="Georgia"/>
              </a:rPr>
              <a:t> </a:t>
            </a:r>
            <a:r>
              <a:rPr sz="2000" i="1" dirty="0">
                <a:latin typeface="Georgia"/>
                <a:cs typeface="Georgia"/>
              </a:rPr>
              <a:t>ec</a:t>
            </a:r>
            <a:r>
              <a:rPr sz="2000" i="1" spc="5" dirty="0">
                <a:latin typeface="Georgia"/>
                <a:cs typeface="Georgia"/>
              </a:rPr>
              <a:t>o</a:t>
            </a:r>
            <a:r>
              <a:rPr sz="2000" i="1" dirty="0">
                <a:latin typeface="Georgia"/>
                <a:cs typeface="Georgia"/>
              </a:rPr>
              <a:t>n</a:t>
            </a:r>
            <a:r>
              <a:rPr sz="2000" i="1" spc="5" dirty="0">
                <a:latin typeface="Georgia"/>
                <a:cs typeface="Georgia"/>
              </a:rPr>
              <a:t>o</a:t>
            </a:r>
            <a:r>
              <a:rPr sz="2000" i="1" spc="-5" dirty="0">
                <a:latin typeface="Georgia"/>
                <a:cs typeface="Georgia"/>
              </a:rPr>
              <a:t>m</a:t>
            </a:r>
            <a:r>
              <a:rPr sz="2000" i="1" dirty="0">
                <a:latin typeface="Georgia"/>
                <a:cs typeface="Georgia"/>
              </a:rPr>
              <a:t>y</a:t>
            </a:r>
            <a:r>
              <a:rPr sz="2000" i="1" spc="-30" dirty="0">
                <a:latin typeface="Georgia"/>
                <a:cs typeface="Georgia"/>
              </a:rPr>
              <a:t> </a:t>
            </a:r>
            <a:r>
              <a:rPr sz="2000" i="1" dirty="0">
                <a:latin typeface="Georgia"/>
                <a:cs typeface="Georgia"/>
              </a:rPr>
              <a:t>a</a:t>
            </a:r>
            <a:r>
              <a:rPr sz="2000" i="1" spc="5" dirty="0">
                <a:latin typeface="Georgia"/>
                <a:cs typeface="Georgia"/>
              </a:rPr>
              <a:t>n</a:t>
            </a:r>
            <a:r>
              <a:rPr sz="2000" i="1" dirty="0">
                <a:latin typeface="Georgia"/>
                <a:cs typeface="Georgia"/>
              </a:rPr>
              <a:t>d</a:t>
            </a:r>
            <a:r>
              <a:rPr sz="2000" i="1" spc="-20" dirty="0">
                <a:latin typeface="Georgia"/>
                <a:cs typeface="Georgia"/>
              </a:rPr>
              <a:t> </a:t>
            </a:r>
            <a:r>
              <a:rPr sz="2000" i="1" dirty="0">
                <a:latin typeface="Georgia"/>
                <a:cs typeface="Georgia"/>
              </a:rPr>
              <a:t>co</a:t>
            </a:r>
            <a:r>
              <a:rPr sz="2000" i="1" spc="-5" dirty="0">
                <a:latin typeface="Georgia"/>
                <a:cs typeface="Georgia"/>
              </a:rPr>
              <a:t>unt</a:t>
            </a:r>
            <a:r>
              <a:rPr sz="2000" i="1" dirty="0">
                <a:latin typeface="Georgia"/>
                <a:cs typeface="Georgia"/>
              </a:rPr>
              <a:t>r</a:t>
            </a:r>
            <a:r>
              <a:rPr sz="2000" i="1" spc="-10" dirty="0">
                <a:latin typeface="Georgia"/>
                <a:cs typeface="Georgia"/>
              </a:rPr>
              <a:t>y</a:t>
            </a:r>
            <a:r>
              <a:rPr sz="2000" i="1" dirty="0">
                <a:latin typeface="Georgia"/>
                <a:cs typeface="Georgia"/>
              </a:rPr>
              <a:t>.  </a:t>
            </a:r>
            <a:r>
              <a:rPr sz="2000" i="1" spc="-5" dirty="0">
                <a:latin typeface="Georgia"/>
                <a:cs typeface="Georgia"/>
              </a:rPr>
              <a:t>C</a:t>
            </a:r>
            <a:r>
              <a:rPr sz="2000" i="1" dirty="0">
                <a:latin typeface="Georgia"/>
                <a:cs typeface="Georgia"/>
              </a:rPr>
              <a:t>o</a:t>
            </a:r>
            <a:r>
              <a:rPr sz="2000" i="1" spc="-5" dirty="0">
                <a:latin typeface="Georgia"/>
                <a:cs typeface="Georgia"/>
              </a:rPr>
              <a:t>l</a:t>
            </a:r>
            <a:r>
              <a:rPr sz="2000" i="1" spc="5" dirty="0">
                <a:latin typeface="Georgia"/>
                <a:cs typeface="Georgia"/>
              </a:rPr>
              <a:t>l</a:t>
            </a:r>
            <a:r>
              <a:rPr sz="2000" i="1" dirty="0">
                <a:latin typeface="Georgia"/>
                <a:cs typeface="Georgia"/>
              </a:rPr>
              <a:t>ect</a:t>
            </a:r>
            <a:r>
              <a:rPr sz="2000" i="1" spc="5" dirty="0">
                <a:latin typeface="Georgia"/>
                <a:cs typeface="Georgia"/>
              </a:rPr>
              <a:t>i</a:t>
            </a:r>
            <a:r>
              <a:rPr sz="2000" i="1" spc="-5" dirty="0">
                <a:latin typeface="Georgia"/>
                <a:cs typeface="Georgia"/>
              </a:rPr>
              <a:t>ve</a:t>
            </a:r>
            <a:r>
              <a:rPr sz="2000" i="1" spc="5" dirty="0">
                <a:latin typeface="Georgia"/>
                <a:cs typeface="Georgia"/>
              </a:rPr>
              <a:t>l</a:t>
            </a:r>
            <a:r>
              <a:rPr sz="2000" i="1" spc="-10" dirty="0">
                <a:latin typeface="Georgia"/>
                <a:cs typeface="Georgia"/>
              </a:rPr>
              <a:t>y</a:t>
            </a:r>
            <a:r>
              <a:rPr sz="2000" i="1" dirty="0">
                <a:latin typeface="Georgia"/>
                <a:cs typeface="Georgia"/>
              </a:rPr>
              <a:t>,</a:t>
            </a:r>
            <a:r>
              <a:rPr sz="2000" i="1" spc="-15" dirty="0">
                <a:latin typeface="Georgia"/>
                <a:cs typeface="Georgia"/>
              </a:rPr>
              <a:t> </a:t>
            </a:r>
            <a:r>
              <a:rPr sz="2000" i="1" spc="-5" dirty="0">
                <a:latin typeface="Georgia"/>
                <a:cs typeface="Georgia"/>
              </a:rPr>
              <a:t>th</a:t>
            </a:r>
            <a:r>
              <a:rPr sz="2000" i="1" dirty="0">
                <a:latin typeface="Georgia"/>
                <a:cs typeface="Georgia"/>
              </a:rPr>
              <a:t>e n</a:t>
            </a:r>
            <a:r>
              <a:rPr sz="2000" i="1" spc="5" dirty="0">
                <a:latin typeface="Georgia"/>
                <a:cs typeface="Georgia"/>
              </a:rPr>
              <a:t>a</a:t>
            </a:r>
            <a:r>
              <a:rPr sz="2000" i="1" spc="-5" dirty="0">
                <a:latin typeface="Georgia"/>
                <a:cs typeface="Georgia"/>
              </a:rPr>
              <a:t>ti</a:t>
            </a:r>
            <a:r>
              <a:rPr sz="2000" i="1" spc="5" dirty="0">
                <a:latin typeface="Georgia"/>
                <a:cs typeface="Georgia"/>
              </a:rPr>
              <a:t>o</a:t>
            </a:r>
            <a:r>
              <a:rPr sz="2000" i="1" dirty="0">
                <a:latin typeface="Georgia"/>
                <a:cs typeface="Georgia"/>
              </a:rPr>
              <a:t>n</a:t>
            </a:r>
            <a:r>
              <a:rPr sz="2000" i="1" spc="-25" dirty="0">
                <a:latin typeface="Georgia"/>
                <a:cs typeface="Georgia"/>
              </a:rPr>
              <a:t> </a:t>
            </a:r>
            <a:r>
              <a:rPr sz="2000" i="1" spc="-5" dirty="0">
                <a:latin typeface="Georgia"/>
                <a:cs typeface="Georgia"/>
              </a:rPr>
              <a:t>shou</a:t>
            </a:r>
            <a:r>
              <a:rPr sz="2000" i="1" spc="5" dirty="0">
                <a:latin typeface="Georgia"/>
                <a:cs typeface="Georgia"/>
              </a:rPr>
              <a:t>l</a:t>
            </a:r>
            <a:r>
              <a:rPr sz="2000" i="1" dirty="0">
                <a:latin typeface="Georgia"/>
                <a:cs typeface="Georgia"/>
              </a:rPr>
              <a:t>d</a:t>
            </a:r>
            <a:r>
              <a:rPr sz="2000" i="1" spc="-20" dirty="0">
                <a:latin typeface="Georgia"/>
                <a:cs typeface="Georgia"/>
              </a:rPr>
              <a:t> </a:t>
            </a:r>
            <a:r>
              <a:rPr sz="2000" i="1" spc="-10" dirty="0">
                <a:latin typeface="Georgia"/>
                <a:cs typeface="Georgia"/>
              </a:rPr>
              <a:t>b</a:t>
            </a:r>
            <a:r>
              <a:rPr sz="2000" i="1" dirty="0">
                <a:latin typeface="Georgia"/>
                <a:cs typeface="Georgia"/>
              </a:rPr>
              <a:t>e </a:t>
            </a:r>
            <a:r>
              <a:rPr sz="2000" i="1" spc="-5" dirty="0">
                <a:latin typeface="Georgia"/>
                <a:cs typeface="Georgia"/>
              </a:rPr>
              <a:t>l</a:t>
            </a:r>
            <a:r>
              <a:rPr sz="2000" i="1" dirty="0">
                <a:latin typeface="Georgia"/>
                <a:cs typeface="Georgia"/>
              </a:rPr>
              <a:t>o</a:t>
            </a:r>
            <a:r>
              <a:rPr sz="2000" i="1" spc="-5" dirty="0">
                <a:latin typeface="Georgia"/>
                <a:cs typeface="Georgia"/>
              </a:rPr>
              <a:t>oki</a:t>
            </a:r>
            <a:r>
              <a:rPr sz="2000" i="1" spc="5" dirty="0">
                <a:latin typeface="Georgia"/>
                <a:cs typeface="Georgia"/>
              </a:rPr>
              <a:t>n</a:t>
            </a:r>
            <a:r>
              <a:rPr sz="2000" i="1" dirty="0">
                <a:latin typeface="Georgia"/>
                <a:cs typeface="Georgia"/>
              </a:rPr>
              <a:t>g</a:t>
            </a:r>
            <a:r>
              <a:rPr sz="2000" i="1" spc="-40" dirty="0">
                <a:latin typeface="Georgia"/>
                <a:cs typeface="Georgia"/>
              </a:rPr>
              <a:t> </a:t>
            </a:r>
            <a:r>
              <a:rPr sz="2000" i="1" dirty="0">
                <a:latin typeface="Georgia"/>
                <a:cs typeface="Georgia"/>
              </a:rPr>
              <a:t>for</a:t>
            </a:r>
            <a:r>
              <a:rPr sz="2000" i="1" spc="-5" dirty="0">
                <a:latin typeface="Georgia"/>
                <a:cs typeface="Georgia"/>
              </a:rPr>
              <a:t> </a:t>
            </a:r>
            <a:r>
              <a:rPr sz="2000" i="1" spc="-10" dirty="0">
                <a:latin typeface="Georgia"/>
                <a:cs typeface="Georgia"/>
              </a:rPr>
              <a:t>w</a:t>
            </a:r>
            <a:r>
              <a:rPr sz="2000" i="1" dirty="0">
                <a:latin typeface="Georgia"/>
                <a:cs typeface="Georgia"/>
              </a:rPr>
              <a:t>ays</a:t>
            </a:r>
            <a:r>
              <a:rPr sz="2000" i="1" spc="10" dirty="0">
                <a:latin typeface="Georgia"/>
                <a:cs typeface="Georgia"/>
              </a:rPr>
              <a:t> </a:t>
            </a:r>
            <a:r>
              <a:rPr sz="2000" i="1" spc="-5" dirty="0">
                <a:latin typeface="Georgia"/>
                <a:cs typeface="Georgia"/>
              </a:rPr>
              <a:t>t</a:t>
            </a:r>
            <a:r>
              <a:rPr sz="2000" i="1" dirty="0">
                <a:latin typeface="Georgia"/>
                <a:cs typeface="Georgia"/>
              </a:rPr>
              <a:t>o</a:t>
            </a:r>
            <a:r>
              <a:rPr sz="2000" i="1" spc="5" dirty="0">
                <a:latin typeface="Georgia"/>
                <a:cs typeface="Georgia"/>
              </a:rPr>
              <a:t> </a:t>
            </a:r>
            <a:r>
              <a:rPr sz="2000" i="1" dirty="0">
                <a:latin typeface="Georgia"/>
                <a:cs typeface="Georgia"/>
              </a:rPr>
              <a:t>co</a:t>
            </a:r>
            <a:r>
              <a:rPr sz="2000" i="1" spc="5" dirty="0">
                <a:latin typeface="Georgia"/>
                <a:cs typeface="Georgia"/>
              </a:rPr>
              <a:t>n</a:t>
            </a:r>
            <a:r>
              <a:rPr sz="2000" i="1" spc="-5" dirty="0">
                <a:latin typeface="Georgia"/>
                <a:cs typeface="Georgia"/>
              </a:rPr>
              <a:t>tro</a:t>
            </a:r>
            <a:r>
              <a:rPr sz="2000" i="1" dirty="0">
                <a:latin typeface="Georgia"/>
                <a:cs typeface="Georgia"/>
              </a:rPr>
              <a:t>l</a:t>
            </a:r>
            <a:r>
              <a:rPr sz="2000" i="1" spc="-10" dirty="0">
                <a:latin typeface="Georgia"/>
                <a:cs typeface="Georgia"/>
              </a:rPr>
              <a:t> </a:t>
            </a:r>
            <a:r>
              <a:rPr sz="2000" i="1" spc="-5" dirty="0">
                <a:latin typeface="Georgia"/>
                <a:cs typeface="Georgia"/>
              </a:rPr>
              <a:t>tuit</a:t>
            </a:r>
            <a:r>
              <a:rPr sz="2000" i="1" dirty="0">
                <a:latin typeface="Georgia"/>
                <a:cs typeface="Georgia"/>
              </a:rPr>
              <a:t>i</a:t>
            </a:r>
            <a:r>
              <a:rPr sz="2000" i="1" spc="-5" dirty="0">
                <a:latin typeface="Georgia"/>
                <a:cs typeface="Georgia"/>
              </a:rPr>
              <a:t>o</a:t>
            </a:r>
            <a:r>
              <a:rPr sz="2000" i="1" dirty="0">
                <a:latin typeface="Georgia"/>
                <a:cs typeface="Georgia"/>
              </a:rPr>
              <a:t>n</a:t>
            </a:r>
            <a:r>
              <a:rPr sz="2000" i="1" spc="-15" dirty="0">
                <a:latin typeface="Georgia"/>
                <a:cs typeface="Georgia"/>
              </a:rPr>
              <a:t> </a:t>
            </a:r>
            <a:r>
              <a:rPr sz="2000" i="1" dirty="0">
                <a:latin typeface="Georgia"/>
                <a:cs typeface="Georgia"/>
              </a:rPr>
              <a:t>costs and</a:t>
            </a:r>
            <a:r>
              <a:rPr sz="2000" i="1" spc="-20" dirty="0">
                <a:latin typeface="Georgia"/>
                <a:cs typeface="Georgia"/>
              </a:rPr>
              <a:t> </a:t>
            </a:r>
            <a:r>
              <a:rPr sz="2000" i="1" spc="-5" dirty="0">
                <a:latin typeface="Georgia"/>
                <a:cs typeface="Georgia"/>
              </a:rPr>
              <a:t>mak</a:t>
            </a:r>
            <a:r>
              <a:rPr sz="2000" i="1" dirty="0">
                <a:latin typeface="Georgia"/>
                <a:cs typeface="Georgia"/>
              </a:rPr>
              <a:t>e</a:t>
            </a:r>
            <a:r>
              <a:rPr sz="2000" i="1" spc="-10" dirty="0">
                <a:latin typeface="Georgia"/>
                <a:cs typeface="Georgia"/>
              </a:rPr>
              <a:t> </a:t>
            </a:r>
            <a:r>
              <a:rPr sz="2000" i="1" dirty="0">
                <a:latin typeface="Georgia"/>
                <a:cs typeface="Georgia"/>
              </a:rPr>
              <a:t>col</a:t>
            </a:r>
            <a:r>
              <a:rPr sz="2000" i="1" spc="-5" dirty="0">
                <a:latin typeface="Georgia"/>
                <a:cs typeface="Georgia"/>
              </a:rPr>
              <a:t>le</a:t>
            </a:r>
            <a:r>
              <a:rPr sz="2000" i="1" spc="5" dirty="0">
                <a:latin typeface="Georgia"/>
                <a:cs typeface="Georgia"/>
              </a:rPr>
              <a:t>g</a:t>
            </a:r>
            <a:r>
              <a:rPr sz="2000" i="1" dirty="0">
                <a:latin typeface="Georgia"/>
                <a:cs typeface="Georgia"/>
              </a:rPr>
              <a:t>e</a:t>
            </a:r>
            <a:r>
              <a:rPr sz="2000" i="1" spc="-25" dirty="0">
                <a:latin typeface="Georgia"/>
                <a:cs typeface="Georgia"/>
              </a:rPr>
              <a:t> </a:t>
            </a:r>
            <a:r>
              <a:rPr sz="2000" i="1" spc="-5" dirty="0">
                <a:latin typeface="Georgia"/>
                <a:cs typeface="Georgia"/>
              </a:rPr>
              <a:t>more </a:t>
            </a:r>
            <a:r>
              <a:rPr sz="2000" i="1" dirty="0">
                <a:latin typeface="Georgia"/>
                <a:cs typeface="Georgia"/>
              </a:rPr>
              <a:t>aff</a:t>
            </a:r>
            <a:r>
              <a:rPr sz="2000" i="1" spc="5" dirty="0">
                <a:latin typeface="Georgia"/>
                <a:cs typeface="Georgia"/>
              </a:rPr>
              <a:t>o</a:t>
            </a:r>
            <a:r>
              <a:rPr sz="2000" i="1" spc="-5" dirty="0">
                <a:latin typeface="Georgia"/>
                <a:cs typeface="Georgia"/>
              </a:rPr>
              <a:t>rdabl</a:t>
            </a:r>
            <a:r>
              <a:rPr sz="2000" i="1" dirty="0">
                <a:latin typeface="Georgia"/>
                <a:cs typeface="Georgia"/>
              </a:rPr>
              <a:t>e</a:t>
            </a:r>
            <a:r>
              <a:rPr sz="2000" i="1" spc="-5" dirty="0">
                <a:latin typeface="Georgia"/>
                <a:cs typeface="Georgia"/>
              </a:rPr>
              <a:t> </a:t>
            </a:r>
            <a:r>
              <a:rPr sz="2000" i="1" dirty="0">
                <a:latin typeface="Georgia"/>
                <a:cs typeface="Georgia"/>
              </a:rPr>
              <a:t>for</a:t>
            </a:r>
            <a:r>
              <a:rPr sz="2000" i="1" spc="-5" dirty="0">
                <a:latin typeface="Georgia"/>
                <a:cs typeface="Georgia"/>
              </a:rPr>
              <a:t> </a:t>
            </a:r>
            <a:r>
              <a:rPr sz="2000" i="1" dirty="0">
                <a:latin typeface="Georgia"/>
                <a:cs typeface="Georgia"/>
              </a:rPr>
              <a:t>a</a:t>
            </a:r>
            <a:r>
              <a:rPr sz="2000" i="1" spc="5" dirty="0">
                <a:latin typeface="Georgia"/>
                <a:cs typeface="Georgia"/>
              </a:rPr>
              <a:t>l</a:t>
            </a:r>
            <a:r>
              <a:rPr sz="2000" i="1" dirty="0">
                <a:latin typeface="Georgia"/>
                <a:cs typeface="Georgia"/>
              </a:rPr>
              <a:t>l</a:t>
            </a:r>
            <a:r>
              <a:rPr sz="2000" i="1" spc="10" dirty="0">
                <a:latin typeface="Georgia"/>
                <a:cs typeface="Georgia"/>
              </a:rPr>
              <a:t> </a:t>
            </a:r>
            <a:r>
              <a:rPr sz="2000" i="1" spc="-5" dirty="0">
                <a:latin typeface="Georgia"/>
                <a:cs typeface="Georgia"/>
              </a:rPr>
              <a:t>p</a:t>
            </a:r>
            <a:r>
              <a:rPr sz="2000" i="1" spc="5" dirty="0">
                <a:latin typeface="Georgia"/>
                <a:cs typeface="Georgia"/>
              </a:rPr>
              <a:t>e</a:t>
            </a:r>
            <a:r>
              <a:rPr sz="2000" i="1" spc="-5" dirty="0">
                <a:latin typeface="Georgia"/>
                <a:cs typeface="Georgia"/>
              </a:rPr>
              <a:t>o</a:t>
            </a:r>
            <a:r>
              <a:rPr sz="2000" i="1" spc="5" dirty="0">
                <a:latin typeface="Georgia"/>
                <a:cs typeface="Georgia"/>
              </a:rPr>
              <a:t>p</a:t>
            </a:r>
            <a:r>
              <a:rPr sz="2000" i="1" spc="-5" dirty="0">
                <a:latin typeface="Georgia"/>
                <a:cs typeface="Georgia"/>
              </a:rPr>
              <a:t>l</a:t>
            </a:r>
            <a:r>
              <a:rPr sz="2000" i="1" dirty="0">
                <a:latin typeface="Georgia"/>
                <a:cs typeface="Georgia"/>
              </a:rPr>
              <a:t>e. </a:t>
            </a:r>
            <a:r>
              <a:rPr sz="2000" i="1" spc="-30" dirty="0">
                <a:latin typeface="Georgia"/>
                <a:cs typeface="Georgia"/>
              </a:rPr>
              <a:t> </a:t>
            </a:r>
            <a:r>
              <a:rPr sz="2000" i="1" spc="-10" dirty="0">
                <a:latin typeface="Georgia"/>
                <a:cs typeface="Georgia"/>
              </a:rPr>
              <a:t>T</a:t>
            </a:r>
            <a:r>
              <a:rPr sz="2000" i="1" dirty="0">
                <a:latin typeface="Georgia"/>
                <a:cs typeface="Georgia"/>
              </a:rPr>
              <a:t>he cou</a:t>
            </a:r>
            <a:r>
              <a:rPr sz="2000" i="1" spc="5" dirty="0">
                <a:latin typeface="Georgia"/>
                <a:cs typeface="Georgia"/>
              </a:rPr>
              <a:t>n</a:t>
            </a:r>
            <a:r>
              <a:rPr sz="2000" i="1" spc="-5" dirty="0">
                <a:latin typeface="Georgia"/>
                <a:cs typeface="Georgia"/>
              </a:rPr>
              <a:t>tr</a:t>
            </a:r>
            <a:r>
              <a:rPr sz="2000" i="1" dirty="0">
                <a:latin typeface="Georgia"/>
                <a:cs typeface="Georgia"/>
              </a:rPr>
              <a:t>y</a:t>
            </a:r>
            <a:r>
              <a:rPr sz="2000" i="1" spc="-10" dirty="0">
                <a:latin typeface="Georgia"/>
                <a:cs typeface="Georgia"/>
              </a:rPr>
              <a:t> </a:t>
            </a:r>
            <a:r>
              <a:rPr sz="2000" i="1" spc="-5" dirty="0">
                <a:latin typeface="Georgia"/>
                <a:cs typeface="Georgia"/>
              </a:rPr>
              <a:t>wi</a:t>
            </a:r>
            <a:r>
              <a:rPr sz="2000" i="1" dirty="0">
                <a:latin typeface="Georgia"/>
                <a:cs typeface="Georgia"/>
              </a:rPr>
              <a:t>ll</a:t>
            </a:r>
            <a:r>
              <a:rPr sz="2000" i="1" spc="10" dirty="0">
                <a:latin typeface="Georgia"/>
                <a:cs typeface="Georgia"/>
              </a:rPr>
              <a:t> </a:t>
            </a:r>
            <a:r>
              <a:rPr sz="2000" i="1" spc="-10" dirty="0">
                <a:latin typeface="Georgia"/>
                <a:cs typeface="Georgia"/>
              </a:rPr>
              <a:t>b</a:t>
            </a:r>
            <a:r>
              <a:rPr sz="2000" i="1" dirty="0">
                <a:latin typeface="Georgia"/>
                <a:cs typeface="Georgia"/>
              </a:rPr>
              <a:t>e</a:t>
            </a:r>
            <a:r>
              <a:rPr sz="2000" i="1" spc="10" dirty="0">
                <a:latin typeface="Georgia"/>
                <a:cs typeface="Georgia"/>
              </a:rPr>
              <a:t> </a:t>
            </a:r>
            <a:r>
              <a:rPr sz="2000" i="1" spc="-10" dirty="0">
                <a:latin typeface="Georgia"/>
                <a:cs typeface="Georgia"/>
              </a:rPr>
              <a:t>b</a:t>
            </a:r>
            <a:r>
              <a:rPr sz="2000" i="1" dirty="0">
                <a:latin typeface="Georgia"/>
                <a:cs typeface="Georgia"/>
              </a:rPr>
              <a:t>etter</a:t>
            </a:r>
            <a:r>
              <a:rPr sz="2000" i="1" spc="-5" dirty="0">
                <a:latin typeface="Georgia"/>
                <a:cs typeface="Georgia"/>
              </a:rPr>
              <a:t> wit</a:t>
            </a:r>
            <a:r>
              <a:rPr sz="2000" i="1" dirty="0">
                <a:latin typeface="Georgia"/>
                <a:cs typeface="Georgia"/>
              </a:rPr>
              <a:t>h</a:t>
            </a:r>
            <a:r>
              <a:rPr sz="2000" i="1" spc="15" dirty="0">
                <a:latin typeface="Georgia"/>
                <a:cs typeface="Georgia"/>
              </a:rPr>
              <a:t> </a:t>
            </a:r>
            <a:r>
              <a:rPr sz="2000" i="1" spc="-5" dirty="0">
                <a:latin typeface="Georgia"/>
                <a:cs typeface="Georgia"/>
              </a:rPr>
              <a:t>m</a:t>
            </a:r>
            <a:r>
              <a:rPr sz="2000" i="1" dirty="0">
                <a:latin typeface="Georgia"/>
                <a:cs typeface="Georgia"/>
              </a:rPr>
              <a:t>o</a:t>
            </a:r>
            <a:r>
              <a:rPr sz="2000" i="1" spc="-5" dirty="0">
                <a:latin typeface="Georgia"/>
                <a:cs typeface="Georgia"/>
              </a:rPr>
              <a:t>r</a:t>
            </a:r>
            <a:r>
              <a:rPr sz="2000" i="1" dirty="0">
                <a:latin typeface="Georgia"/>
                <a:cs typeface="Georgia"/>
              </a:rPr>
              <a:t>e</a:t>
            </a:r>
            <a:r>
              <a:rPr sz="2000" i="1" spc="-10" dirty="0">
                <a:latin typeface="Georgia"/>
                <a:cs typeface="Georgia"/>
              </a:rPr>
              <a:t> </a:t>
            </a:r>
            <a:r>
              <a:rPr sz="2000" i="1" dirty="0">
                <a:latin typeface="Georgia"/>
                <a:cs typeface="Georgia"/>
              </a:rPr>
              <a:t>educa</a:t>
            </a:r>
            <a:r>
              <a:rPr sz="2000" i="1" spc="-5" dirty="0">
                <a:latin typeface="Georgia"/>
                <a:cs typeface="Georgia"/>
              </a:rPr>
              <a:t>ted </a:t>
            </a:r>
            <a:r>
              <a:rPr sz="2000" i="1" dirty="0">
                <a:latin typeface="Georgia"/>
                <a:cs typeface="Georgia"/>
              </a:rPr>
              <a:t>a</a:t>
            </a:r>
            <a:r>
              <a:rPr sz="2000" i="1" spc="5" dirty="0">
                <a:latin typeface="Georgia"/>
                <a:cs typeface="Georgia"/>
              </a:rPr>
              <a:t>n</a:t>
            </a:r>
            <a:r>
              <a:rPr sz="2000" i="1" dirty="0">
                <a:latin typeface="Georgia"/>
                <a:cs typeface="Georgia"/>
              </a:rPr>
              <a:t>d</a:t>
            </a:r>
            <a:r>
              <a:rPr sz="2000" i="1" spc="-30" dirty="0">
                <a:latin typeface="Georgia"/>
                <a:cs typeface="Georgia"/>
              </a:rPr>
              <a:t> </a:t>
            </a:r>
            <a:r>
              <a:rPr sz="2000" i="1" spc="-5" dirty="0">
                <a:latin typeface="Georgia"/>
                <a:cs typeface="Georgia"/>
              </a:rPr>
              <a:t>ski</a:t>
            </a:r>
            <a:r>
              <a:rPr sz="2000" i="1" spc="5" dirty="0">
                <a:latin typeface="Georgia"/>
                <a:cs typeface="Georgia"/>
              </a:rPr>
              <a:t>l</a:t>
            </a:r>
            <a:r>
              <a:rPr sz="2000" i="1" spc="-5" dirty="0">
                <a:latin typeface="Georgia"/>
                <a:cs typeface="Georgia"/>
              </a:rPr>
              <a:t>l</a:t>
            </a:r>
            <a:r>
              <a:rPr sz="2000" i="1" dirty="0">
                <a:latin typeface="Georgia"/>
                <a:cs typeface="Georgia"/>
              </a:rPr>
              <a:t>ed</a:t>
            </a:r>
            <a:r>
              <a:rPr sz="2000" i="1" spc="-20" dirty="0">
                <a:latin typeface="Georgia"/>
                <a:cs typeface="Georgia"/>
              </a:rPr>
              <a:t> </a:t>
            </a:r>
            <a:r>
              <a:rPr sz="2000" i="1" dirty="0">
                <a:latin typeface="Georgia"/>
                <a:cs typeface="Georgia"/>
              </a:rPr>
              <a:t>ci</a:t>
            </a:r>
            <a:r>
              <a:rPr sz="2000" i="1" spc="-5" dirty="0">
                <a:latin typeface="Georgia"/>
                <a:cs typeface="Georgia"/>
              </a:rPr>
              <a:t>tize</a:t>
            </a:r>
            <a:r>
              <a:rPr sz="2000" i="1" spc="10" dirty="0">
                <a:latin typeface="Georgia"/>
                <a:cs typeface="Georgia"/>
              </a:rPr>
              <a:t>n</a:t>
            </a:r>
            <a:r>
              <a:rPr sz="2000" i="1" spc="-5" dirty="0">
                <a:latin typeface="Georgia"/>
                <a:cs typeface="Georgia"/>
              </a:rPr>
              <a:t>s.</a:t>
            </a:r>
            <a:endParaRPr sz="2000" dirty="0">
              <a:latin typeface="Georgia"/>
              <a:cs typeface="Georgi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9289">
              <a:lnSpc>
                <a:spcPct val="100000"/>
              </a:lnSpc>
            </a:pPr>
            <a:r>
              <a:rPr spc="-5" dirty="0"/>
              <a:t>Conclusio</a:t>
            </a:r>
            <a:r>
              <a:rPr dirty="0"/>
              <a:t>n</a:t>
            </a:r>
            <a:r>
              <a:rPr spc="-15" dirty="0"/>
              <a:t> A</a:t>
            </a:r>
            <a:r>
              <a:rPr dirty="0"/>
              <a:t>nalyzed</a:t>
            </a:r>
          </a:p>
        </p:txBody>
      </p:sp>
      <p:sp>
        <p:nvSpPr>
          <p:cNvPr id="3" name="object 3"/>
          <p:cNvSpPr txBox="1"/>
          <p:nvPr/>
        </p:nvSpPr>
        <p:spPr>
          <a:xfrm>
            <a:off x="380491" y="1615952"/>
            <a:ext cx="8281670" cy="3670236"/>
          </a:xfrm>
          <a:prstGeom prst="rect">
            <a:avLst/>
          </a:prstGeom>
        </p:spPr>
        <p:txBody>
          <a:bodyPr vert="horz" wrap="square" lIns="0" tIns="0" rIns="0" bIns="0" rtlCol="0">
            <a:spAutoFit/>
          </a:bodyPr>
          <a:lstStyle/>
          <a:p>
            <a:pPr marL="12700">
              <a:lnSpc>
                <a:spcPct val="100000"/>
              </a:lnSpc>
            </a:pPr>
            <a:r>
              <a:rPr sz="2700" dirty="0">
                <a:latin typeface="Georgia"/>
                <a:cs typeface="Georgia"/>
              </a:rPr>
              <a:t>The</a:t>
            </a:r>
            <a:r>
              <a:rPr sz="2700" spc="-20" dirty="0">
                <a:latin typeface="Georgia"/>
                <a:cs typeface="Georgia"/>
              </a:rPr>
              <a:t> </a:t>
            </a:r>
            <a:r>
              <a:rPr sz="2700" b="1" spc="-5" dirty="0">
                <a:solidFill>
                  <a:srgbClr val="D16248"/>
                </a:solidFill>
                <a:latin typeface="Georgia"/>
                <a:cs typeface="Georgia"/>
              </a:rPr>
              <a:t>l</a:t>
            </a:r>
            <a:r>
              <a:rPr sz="2700" b="1" spc="-10" dirty="0">
                <a:solidFill>
                  <a:srgbClr val="D16248"/>
                </a:solidFill>
                <a:latin typeface="Georgia"/>
                <a:cs typeface="Georgia"/>
              </a:rPr>
              <a:t>a</a:t>
            </a:r>
            <a:r>
              <a:rPr sz="2700" b="1" dirty="0">
                <a:solidFill>
                  <a:srgbClr val="D16248"/>
                </a:solidFill>
                <a:latin typeface="Georgia"/>
                <a:cs typeface="Georgia"/>
              </a:rPr>
              <a:t>st</a:t>
            </a:r>
            <a:r>
              <a:rPr sz="2700" b="1" spc="5" dirty="0">
                <a:solidFill>
                  <a:srgbClr val="D16248"/>
                </a:solidFill>
                <a:latin typeface="Georgia"/>
                <a:cs typeface="Georgia"/>
              </a:rPr>
              <a:t> </a:t>
            </a:r>
            <a:r>
              <a:rPr sz="2700" b="1" spc="-5" dirty="0">
                <a:solidFill>
                  <a:srgbClr val="D16248"/>
                </a:solidFill>
                <a:latin typeface="Georgia"/>
                <a:cs typeface="Georgia"/>
              </a:rPr>
              <a:t>thre</a:t>
            </a:r>
            <a:r>
              <a:rPr sz="2700" b="1" dirty="0">
                <a:solidFill>
                  <a:srgbClr val="D16248"/>
                </a:solidFill>
                <a:latin typeface="Georgia"/>
                <a:cs typeface="Georgia"/>
              </a:rPr>
              <a:t>e</a:t>
            </a:r>
            <a:r>
              <a:rPr sz="2700" b="1" spc="10" dirty="0">
                <a:solidFill>
                  <a:srgbClr val="D16248"/>
                </a:solidFill>
                <a:latin typeface="Georgia"/>
                <a:cs typeface="Georgia"/>
              </a:rPr>
              <a:t> </a:t>
            </a:r>
            <a:r>
              <a:rPr sz="2700" b="1" dirty="0">
                <a:solidFill>
                  <a:srgbClr val="D16248"/>
                </a:solidFill>
                <a:latin typeface="Georgia"/>
                <a:cs typeface="Georgia"/>
              </a:rPr>
              <a:t>sente</a:t>
            </a:r>
            <a:r>
              <a:rPr sz="2700" b="1" spc="-15" dirty="0">
                <a:solidFill>
                  <a:srgbClr val="D16248"/>
                </a:solidFill>
                <a:latin typeface="Georgia"/>
                <a:cs typeface="Georgia"/>
              </a:rPr>
              <a:t>n</a:t>
            </a:r>
            <a:r>
              <a:rPr sz="2700" b="1" spc="-5" dirty="0">
                <a:solidFill>
                  <a:srgbClr val="D16248"/>
                </a:solidFill>
                <a:latin typeface="Georgia"/>
                <a:cs typeface="Georgia"/>
              </a:rPr>
              <a:t>ce</a:t>
            </a:r>
            <a:r>
              <a:rPr sz="2700" b="1" dirty="0">
                <a:solidFill>
                  <a:srgbClr val="D16248"/>
                </a:solidFill>
                <a:latin typeface="Georgia"/>
                <a:cs typeface="Georgia"/>
              </a:rPr>
              <a:t>s</a:t>
            </a:r>
            <a:r>
              <a:rPr sz="2700" b="1" spc="45" dirty="0">
                <a:solidFill>
                  <a:srgbClr val="D16248"/>
                </a:solidFill>
                <a:latin typeface="Georgia"/>
                <a:cs typeface="Georgia"/>
              </a:rPr>
              <a:t> </a:t>
            </a:r>
            <a:r>
              <a:rPr sz="2700" spc="-5" dirty="0">
                <a:latin typeface="Georgia"/>
                <a:cs typeface="Georgia"/>
              </a:rPr>
              <a:t>her</a:t>
            </a:r>
            <a:r>
              <a:rPr sz="2700" dirty="0">
                <a:latin typeface="Georgia"/>
                <a:cs typeface="Georgia"/>
              </a:rPr>
              <a:t>e</a:t>
            </a:r>
            <a:r>
              <a:rPr sz="2700" spc="-15" dirty="0">
                <a:latin typeface="Georgia"/>
                <a:cs typeface="Georgia"/>
              </a:rPr>
              <a:t> </a:t>
            </a:r>
            <a:r>
              <a:rPr sz="2700" spc="-5" dirty="0">
                <a:latin typeface="Georgia"/>
                <a:cs typeface="Georgia"/>
              </a:rPr>
              <a:t>of</a:t>
            </a:r>
            <a:r>
              <a:rPr sz="2700" spc="-10" dirty="0">
                <a:latin typeface="Georgia"/>
                <a:cs typeface="Georgia"/>
              </a:rPr>
              <a:t>f</a:t>
            </a:r>
            <a:r>
              <a:rPr sz="2700" spc="-5" dirty="0">
                <a:latin typeface="Georgia"/>
                <a:cs typeface="Georgia"/>
              </a:rPr>
              <a:t>e</a:t>
            </a:r>
            <a:r>
              <a:rPr sz="2700" dirty="0">
                <a:latin typeface="Georgia"/>
                <a:cs typeface="Georgia"/>
              </a:rPr>
              <a:t>r</a:t>
            </a:r>
            <a:r>
              <a:rPr sz="2700" spc="-15" dirty="0">
                <a:latin typeface="Georgia"/>
                <a:cs typeface="Georgia"/>
              </a:rPr>
              <a:t> </a:t>
            </a:r>
            <a:r>
              <a:rPr sz="2700" dirty="0">
                <a:latin typeface="Georgia"/>
                <a:cs typeface="Georgia"/>
              </a:rPr>
              <a:t>a</a:t>
            </a:r>
            <a:r>
              <a:rPr sz="2700" spc="-10" dirty="0">
                <a:latin typeface="Georgia"/>
                <a:cs typeface="Georgia"/>
              </a:rPr>
              <a:t> </a:t>
            </a:r>
            <a:r>
              <a:rPr sz="2700" spc="-5" dirty="0">
                <a:latin typeface="Georgia"/>
                <a:cs typeface="Georgia"/>
              </a:rPr>
              <a:t>gen</a:t>
            </a:r>
            <a:r>
              <a:rPr sz="2700" spc="5" dirty="0">
                <a:latin typeface="Georgia"/>
                <a:cs typeface="Georgia"/>
              </a:rPr>
              <a:t>e</a:t>
            </a:r>
            <a:r>
              <a:rPr sz="2700" dirty="0">
                <a:latin typeface="Georgia"/>
                <a:cs typeface="Georgia"/>
              </a:rPr>
              <a:t>r</a:t>
            </a:r>
            <a:r>
              <a:rPr sz="2700" spc="-15" dirty="0">
                <a:latin typeface="Georgia"/>
                <a:cs typeface="Georgia"/>
              </a:rPr>
              <a:t>a</a:t>
            </a:r>
            <a:r>
              <a:rPr sz="2700" dirty="0">
                <a:latin typeface="Georgia"/>
                <a:cs typeface="Georgia"/>
              </a:rPr>
              <a:t>l</a:t>
            </a:r>
          </a:p>
          <a:p>
            <a:pPr marL="12700">
              <a:lnSpc>
                <a:spcPct val="100000"/>
              </a:lnSpc>
            </a:pPr>
            <a:r>
              <a:rPr sz="2700" spc="-5" dirty="0">
                <a:latin typeface="Georgia"/>
                <a:cs typeface="Georgia"/>
              </a:rPr>
              <a:t>statemen</a:t>
            </a:r>
            <a:r>
              <a:rPr sz="2700" dirty="0">
                <a:latin typeface="Georgia"/>
                <a:cs typeface="Georgia"/>
              </a:rPr>
              <a:t>t</a:t>
            </a:r>
            <a:r>
              <a:rPr sz="2700" spc="-10" dirty="0">
                <a:latin typeface="Georgia"/>
                <a:cs typeface="Georgia"/>
              </a:rPr>
              <a:t> </a:t>
            </a:r>
            <a:r>
              <a:rPr sz="2700" spc="-5" dirty="0">
                <a:latin typeface="Georgia"/>
                <a:cs typeface="Georgia"/>
              </a:rPr>
              <a:t>o</a:t>
            </a:r>
            <a:r>
              <a:rPr sz="2700" dirty="0">
                <a:latin typeface="Georgia"/>
                <a:cs typeface="Georgia"/>
              </a:rPr>
              <a:t>f</a:t>
            </a:r>
            <a:r>
              <a:rPr sz="2700" spc="-5" dirty="0">
                <a:latin typeface="Georgia"/>
                <a:cs typeface="Georgia"/>
              </a:rPr>
              <a:t> </a:t>
            </a:r>
            <a:r>
              <a:rPr sz="2700" spc="-15" dirty="0">
                <a:latin typeface="Georgia"/>
                <a:cs typeface="Georgia"/>
              </a:rPr>
              <a:t>s</a:t>
            </a:r>
            <a:r>
              <a:rPr sz="2700" dirty="0">
                <a:latin typeface="Georgia"/>
                <a:cs typeface="Georgia"/>
              </a:rPr>
              <a:t>ignificance</a:t>
            </a:r>
            <a:r>
              <a:rPr sz="2700" spc="-15" dirty="0">
                <a:latin typeface="Georgia"/>
                <a:cs typeface="Georgia"/>
              </a:rPr>
              <a:t> and</a:t>
            </a:r>
            <a:r>
              <a:rPr sz="2700" spc="-5" dirty="0">
                <a:latin typeface="Georgia"/>
                <a:cs typeface="Georgia"/>
              </a:rPr>
              <a:t> </a:t>
            </a:r>
            <a:r>
              <a:rPr sz="2700" spc="-15" dirty="0">
                <a:latin typeface="Georgia"/>
                <a:cs typeface="Georgia"/>
              </a:rPr>
              <a:t>a</a:t>
            </a:r>
            <a:r>
              <a:rPr sz="2700" dirty="0">
                <a:latin typeface="Georgia"/>
                <a:cs typeface="Georgia"/>
              </a:rPr>
              <a:t> </a:t>
            </a:r>
            <a:r>
              <a:rPr sz="2700" spc="-5" dirty="0">
                <a:latin typeface="Georgia"/>
                <a:cs typeface="Georgia"/>
              </a:rPr>
              <a:t>cal</a:t>
            </a:r>
            <a:r>
              <a:rPr sz="2700" dirty="0">
                <a:latin typeface="Georgia"/>
                <a:cs typeface="Georgia"/>
              </a:rPr>
              <a:t>l</a:t>
            </a:r>
            <a:r>
              <a:rPr sz="2700" spc="10" dirty="0">
                <a:latin typeface="Georgia"/>
                <a:cs typeface="Georgia"/>
              </a:rPr>
              <a:t> </a:t>
            </a:r>
            <a:r>
              <a:rPr sz="2700" spc="-5" dirty="0">
                <a:latin typeface="Georgia"/>
                <a:cs typeface="Georgia"/>
              </a:rPr>
              <a:t>t</a:t>
            </a:r>
            <a:r>
              <a:rPr sz="2700" dirty="0">
                <a:latin typeface="Georgia"/>
                <a:cs typeface="Georgia"/>
              </a:rPr>
              <a:t>o a</a:t>
            </a:r>
            <a:r>
              <a:rPr sz="2700" spc="-10" dirty="0">
                <a:latin typeface="Georgia"/>
                <a:cs typeface="Georgia"/>
              </a:rPr>
              <a:t>c</a:t>
            </a:r>
            <a:r>
              <a:rPr sz="2700" spc="-20" dirty="0">
                <a:latin typeface="Georgia"/>
                <a:cs typeface="Georgia"/>
              </a:rPr>
              <a:t>tion.</a:t>
            </a:r>
            <a:endParaRPr sz="2700" dirty="0">
              <a:latin typeface="Georgia"/>
              <a:cs typeface="Georgia"/>
            </a:endParaRPr>
          </a:p>
          <a:p>
            <a:pPr>
              <a:lnSpc>
                <a:spcPct val="100000"/>
              </a:lnSpc>
              <a:spcBef>
                <a:spcPts val="10"/>
              </a:spcBef>
            </a:pPr>
            <a:endParaRPr sz="3850" dirty="0">
              <a:latin typeface="Times New Roman"/>
              <a:cs typeface="Times New Roman"/>
            </a:endParaRPr>
          </a:p>
          <a:p>
            <a:pPr marL="12700" marR="5080">
              <a:lnSpc>
                <a:spcPct val="100000"/>
              </a:lnSpc>
              <a:tabLst>
                <a:tab pos="1675130" algn="l"/>
                <a:tab pos="5102860" algn="l"/>
                <a:tab pos="5274310" algn="l"/>
              </a:tabLst>
            </a:pPr>
            <a:r>
              <a:rPr sz="2200" i="1" spc="-15" dirty="0">
                <a:latin typeface="Georgia"/>
                <a:cs typeface="Georgia"/>
              </a:rPr>
              <a:t>Coll</a:t>
            </a:r>
            <a:r>
              <a:rPr sz="2200" i="1" spc="-30" dirty="0">
                <a:latin typeface="Georgia"/>
                <a:cs typeface="Georgia"/>
              </a:rPr>
              <a:t>e</a:t>
            </a:r>
            <a:r>
              <a:rPr sz="2200" i="1" spc="-15" dirty="0">
                <a:latin typeface="Georgia"/>
                <a:cs typeface="Georgia"/>
              </a:rPr>
              <a:t>ge</a:t>
            </a:r>
            <a:r>
              <a:rPr sz="2200" i="1" spc="-5" dirty="0">
                <a:latin typeface="Georgia"/>
                <a:cs typeface="Georgia"/>
              </a:rPr>
              <a:t> </a:t>
            </a:r>
            <a:r>
              <a:rPr sz="2200" i="1" spc="-20" dirty="0">
                <a:latin typeface="Georgia"/>
                <a:cs typeface="Georgia"/>
              </a:rPr>
              <a:t>deg</a:t>
            </a:r>
            <a:r>
              <a:rPr sz="2200" i="1" spc="-25" dirty="0">
                <a:latin typeface="Georgia"/>
                <a:cs typeface="Georgia"/>
              </a:rPr>
              <a:t>r</a:t>
            </a:r>
            <a:r>
              <a:rPr sz="2200" i="1" spc="-15" dirty="0">
                <a:latin typeface="Georgia"/>
                <a:cs typeface="Georgia"/>
              </a:rPr>
              <a:t>e</a:t>
            </a:r>
            <a:r>
              <a:rPr sz="2200" i="1" spc="-30" dirty="0">
                <a:latin typeface="Georgia"/>
                <a:cs typeface="Georgia"/>
              </a:rPr>
              <a:t>e</a:t>
            </a:r>
            <a:r>
              <a:rPr sz="2200" i="1" spc="-10" dirty="0">
                <a:latin typeface="Georgia"/>
                <a:cs typeface="Georgia"/>
              </a:rPr>
              <a:t>s</a:t>
            </a:r>
            <a:r>
              <a:rPr sz="2200" i="1" spc="15" dirty="0">
                <a:latin typeface="Georgia"/>
                <a:cs typeface="Georgia"/>
              </a:rPr>
              <a:t> </a:t>
            </a:r>
            <a:r>
              <a:rPr sz="2200" i="1" spc="-15" dirty="0">
                <a:latin typeface="Georgia"/>
                <a:cs typeface="Georgia"/>
              </a:rPr>
              <a:t>are</a:t>
            </a:r>
            <a:r>
              <a:rPr sz="2200" i="1" spc="-5" dirty="0">
                <a:latin typeface="Georgia"/>
                <a:cs typeface="Georgia"/>
              </a:rPr>
              <a:t> </a:t>
            </a:r>
            <a:r>
              <a:rPr sz="2200" i="1" spc="-30" dirty="0">
                <a:latin typeface="Georgia"/>
                <a:cs typeface="Georgia"/>
              </a:rPr>
              <a:t>w</a:t>
            </a:r>
            <a:r>
              <a:rPr sz="2200" i="1" spc="-20" dirty="0">
                <a:latin typeface="Georgia"/>
                <a:cs typeface="Georgia"/>
              </a:rPr>
              <a:t>o</a:t>
            </a:r>
            <a:r>
              <a:rPr sz="2200" i="1" spc="-30" dirty="0">
                <a:latin typeface="Georgia"/>
                <a:cs typeface="Georgia"/>
              </a:rPr>
              <a:t>r</a:t>
            </a:r>
            <a:r>
              <a:rPr sz="2200" i="1" spc="-15" dirty="0">
                <a:latin typeface="Georgia"/>
                <a:cs typeface="Georgia"/>
              </a:rPr>
              <a:t>th</a:t>
            </a:r>
            <a:r>
              <a:rPr sz="2200" i="1" spc="10" dirty="0">
                <a:latin typeface="Georgia"/>
                <a:cs typeface="Georgia"/>
              </a:rPr>
              <a:t> </a:t>
            </a:r>
            <a:r>
              <a:rPr sz="2200" i="1" spc="-15" dirty="0">
                <a:latin typeface="Georgia"/>
                <a:cs typeface="Georgia"/>
              </a:rPr>
              <a:t>the</a:t>
            </a:r>
            <a:r>
              <a:rPr sz="2200" i="1" dirty="0">
                <a:latin typeface="Georgia"/>
                <a:cs typeface="Georgia"/>
              </a:rPr>
              <a:t> </a:t>
            </a:r>
            <a:r>
              <a:rPr sz="2200" i="1" spc="-20" dirty="0">
                <a:latin typeface="Georgia"/>
                <a:cs typeface="Georgia"/>
              </a:rPr>
              <a:t>p</a:t>
            </a:r>
            <a:r>
              <a:rPr sz="2200" i="1" spc="-25" dirty="0">
                <a:latin typeface="Georgia"/>
                <a:cs typeface="Georgia"/>
              </a:rPr>
              <a:t>r</a:t>
            </a:r>
            <a:r>
              <a:rPr sz="2200" i="1" spc="-15" dirty="0">
                <a:latin typeface="Georgia"/>
                <a:cs typeface="Georgia"/>
              </a:rPr>
              <a:t>i</a:t>
            </a:r>
            <a:r>
              <a:rPr sz="2200" i="1" spc="-20" dirty="0">
                <a:latin typeface="Georgia"/>
                <a:cs typeface="Georgia"/>
              </a:rPr>
              <a:t>c</a:t>
            </a:r>
            <a:r>
              <a:rPr sz="2200" i="1" spc="-15" dirty="0">
                <a:latin typeface="Georgia"/>
                <a:cs typeface="Georgia"/>
              </a:rPr>
              <a:t>e</a:t>
            </a:r>
            <a:r>
              <a:rPr sz="2200" i="1" spc="15" dirty="0">
                <a:latin typeface="Georgia"/>
                <a:cs typeface="Georgia"/>
              </a:rPr>
              <a:t> </a:t>
            </a:r>
            <a:r>
              <a:rPr sz="2200" i="1" spc="-20" dirty="0">
                <a:latin typeface="Georgia"/>
                <a:cs typeface="Georgia"/>
              </a:rPr>
              <a:t>o</a:t>
            </a:r>
            <a:r>
              <a:rPr sz="2200" i="1" spc="-10" dirty="0">
                <a:latin typeface="Georgia"/>
                <a:cs typeface="Georgia"/>
              </a:rPr>
              <a:t>f</a:t>
            </a:r>
            <a:r>
              <a:rPr sz="2200" i="1" dirty="0">
                <a:latin typeface="Georgia"/>
                <a:cs typeface="Georgia"/>
              </a:rPr>
              <a:t> </a:t>
            </a:r>
            <a:r>
              <a:rPr sz="2200" i="1" spc="-15" dirty="0">
                <a:latin typeface="Georgia"/>
                <a:cs typeface="Georgia"/>
              </a:rPr>
              <a:t>adm</a:t>
            </a:r>
            <a:r>
              <a:rPr sz="2200" i="1" spc="-25" dirty="0">
                <a:latin typeface="Georgia"/>
                <a:cs typeface="Georgia"/>
              </a:rPr>
              <a:t>i</a:t>
            </a:r>
            <a:r>
              <a:rPr sz="2200" i="1" spc="-15" dirty="0">
                <a:latin typeface="Georgia"/>
                <a:cs typeface="Georgia"/>
              </a:rPr>
              <a:t>ssi</a:t>
            </a:r>
            <a:r>
              <a:rPr sz="2200" i="1" spc="-25" dirty="0">
                <a:latin typeface="Georgia"/>
                <a:cs typeface="Georgia"/>
              </a:rPr>
              <a:t>o</a:t>
            </a:r>
            <a:r>
              <a:rPr sz="2200" i="1" spc="-10" dirty="0">
                <a:latin typeface="Georgia"/>
                <a:cs typeface="Georgia"/>
              </a:rPr>
              <a:t>n.</a:t>
            </a:r>
            <a:r>
              <a:rPr sz="2200" i="1" spc="10" dirty="0">
                <a:latin typeface="Georgia"/>
                <a:cs typeface="Georgia"/>
              </a:rPr>
              <a:t> </a:t>
            </a:r>
            <a:r>
              <a:rPr sz="2200" i="1" spc="-15" dirty="0">
                <a:latin typeface="Georgia"/>
                <a:cs typeface="Georgia"/>
              </a:rPr>
              <a:t>Th</a:t>
            </a:r>
            <a:r>
              <a:rPr sz="2200" i="1" spc="-30" dirty="0">
                <a:latin typeface="Georgia"/>
                <a:cs typeface="Georgia"/>
              </a:rPr>
              <a:t>e</a:t>
            </a:r>
            <a:r>
              <a:rPr sz="2200" i="1" spc="-15" dirty="0">
                <a:latin typeface="Georgia"/>
                <a:cs typeface="Georgia"/>
              </a:rPr>
              <a:t>y</a:t>
            </a:r>
            <a:r>
              <a:rPr sz="2200" i="1" dirty="0">
                <a:latin typeface="Georgia"/>
                <a:cs typeface="Georgia"/>
              </a:rPr>
              <a:t> </a:t>
            </a:r>
            <a:r>
              <a:rPr sz="2200" i="1" spc="-20" dirty="0">
                <a:latin typeface="Georgia"/>
                <a:cs typeface="Georgia"/>
              </a:rPr>
              <a:t>pr</a:t>
            </a:r>
            <a:r>
              <a:rPr sz="2200" i="1" spc="-25" dirty="0">
                <a:latin typeface="Georgia"/>
                <a:cs typeface="Georgia"/>
              </a:rPr>
              <a:t>ov</a:t>
            </a:r>
            <a:r>
              <a:rPr sz="2200" i="1" spc="-15" dirty="0">
                <a:latin typeface="Georgia"/>
                <a:cs typeface="Georgia"/>
              </a:rPr>
              <a:t>i</a:t>
            </a:r>
            <a:r>
              <a:rPr sz="2200" i="1" spc="-25" dirty="0">
                <a:latin typeface="Georgia"/>
                <a:cs typeface="Georgia"/>
              </a:rPr>
              <a:t>d</a:t>
            </a:r>
            <a:r>
              <a:rPr sz="2200" i="1" spc="-15" dirty="0">
                <a:latin typeface="Georgia"/>
                <a:cs typeface="Georgia"/>
              </a:rPr>
              <a:t>e graduates</a:t>
            </a:r>
            <a:r>
              <a:rPr sz="2200" i="1" spc="-10" dirty="0">
                <a:latin typeface="Georgia"/>
                <a:cs typeface="Georgia"/>
              </a:rPr>
              <a:t> </a:t>
            </a:r>
            <a:r>
              <a:rPr sz="2200" i="1" spc="-25" dirty="0">
                <a:latin typeface="Georgia"/>
                <a:cs typeface="Georgia"/>
              </a:rPr>
              <a:t>mor</a:t>
            </a:r>
            <a:r>
              <a:rPr sz="2200" i="1" spc="-15" dirty="0">
                <a:latin typeface="Georgia"/>
                <a:cs typeface="Georgia"/>
              </a:rPr>
              <a:t>e</a:t>
            </a:r>
            <a:r>
              <a:rPr sz="2200" i="1" spc="15" dirty="0">
                <a:latin typeface="Georgia"/>
                <a:cs typeface="Georgia"/>
              </a:rPr>
              <a:t> </a:t>
            </a:r>
            <a:r>
              <a:rPr sz="2200" i="1" spc="-20" dirty="0">
                <a:latin typeface="Georgia"/>
                <a:cs typeface="Georgia"/>
              </a:rPr>
              <a:t>opportunity</a:t>
            </a:r>
            <a:r>
              <a:rPr sz="2200" i="1" spc="-10" dirty="0">
                <a:latin typeface="Georgia"/>
                <a:cs typeface="Georgia"/>
              </a:rPr>
              <a:t>,</a:t>
            </a:r>
            <a:r>
              <a:rPr sz="2200" i="1" spc="20" dirty="0">
                <a:latin typeface="Georgia"/>
                <a:cs typeface="Georgia"/>
              </a:rPr>
              <a:t> </a:t>
            </a:r>
            <a:r>
              <a:rPr sz="2200" i="1" spc="-15" dirty="0">
                <a:latin typeface="Georgia"/>
                <a:cs typeface="Georgia"/>
              </a:rPr>
              <a:t>b</a:t>
            </a:r>
            <a:r>
              <a:rPr sz="2200" i="1" spc="-25" dirty="0">
                <a:latin typeface="Georgia"/>
                <a:cs typeface="Georgia"/>
              </a:rPr>
              <a:t>e</a:t>
            </a:r>
            <a:r>
              <a:rPr sz="2200" i="1" spc="-15" dirty="0">
                <a:latin typeface="Georgia"/>
                <a:cs typeface="Georgia"/>
              </a:rPr>
              <a:t>t</a:t>
            </a:r>
            <a:r>
              <a:rPr sz="2200" i="1" spc="-5" dirty="0">
                <a:latin typeface="Georgia"/>
                <a:cs typeface="Georgia"/>
              </a:rPr>
              <a:t>t</a:t>
            </a:r>
            <a:r>
              <a:rPr sz="2200" i="1" spc="-15" dirty="0">
                <a:latin typeface="Georgia"/>
                <a:cs typeface="Georgia"/>
              </a:rPr>
              <a:t>er emplo</a:t>
            </a:r>
            <a:r>
              <a:rPr sz="2200" i="1" spc="-35" dirty="0">
                <a:latin typeface="Georgia"/>
                <a:cs typeface="Georgia"/>
              </a:rPr>
              <a:t>y</a:t>
            </a:r>
            <a:r>
              <a:rPr sz="2200" i="1" spc="-20" dirty="0">
                <a:latin typeface="Georgia"/>
                <a:cs typeface="Georgia"/>
              </a:rPr>
              <a:t>ment</a:t>
            </a:r>
            <a:r>
              <a:rPr sz="2200" i="1" spc="-10" dirty="0">
                <a:latin typeface="Georgia"/>
                <a:cs typeface="Georgia"/>
              </a:rPr>
              <a:t>,</a:t>
            </a:r>
            <a:r>
              <a:rPr sz="2200" i="1" spc="35" dirty="0">
                <a:latin typeface="Georgia"/>
                <a:cs typeface="Georgia"/>
              </a:rPr>
              <a:t> </a:t>
            </a:r>
            <a:r>
              <a:rPr sz="2200" i="1" spc="-15" dirty="0">
                <a:latin typeface="Georgia"/>
                <a:cs typeface="Georgia"/>
              </a:rPr>
              <a:t>and</a:t>
            </a:r>
            <a:r>
              <a:rPr sz="2200" i="1" spc="-5" dirty="0">
                <a:latin typeface="Georgia"/>
                <a:cs typeface="Georgia"/>
              </a:rPr>
              <a:t> </a:t>
            </a:r>
            <a:r>
              <a:rPr sz="2200" i="1" spc="-15" dirty="0">
                <a:latin typeface="Georgia"/>
                <a:cs typeface="Georgia"/>
              </a:rPr>
              <a:t>gr</a:t>
            </a:r>
            <a:r>
              <a:rPr sz="2200" i="1" spc="-25" dirty="0">
                <a:latin typeface="Georgia"/>
                <a:cs typeface="Georgia"/>
              </a:rPr>
              <a:t>e</a:t>
            </a:r>
            <a:r>
              <a:rPr sz="2200" i="1" spc="-15" dirty="0">
                <a:latin typeface="Georgia"/>
                <a:cs typeface="Georgia"/>
              </a:rPr>
              <a:t>ater</a:t>
            </a:r>
            <a:r>
              <a:rPr sz="2200" i="1" spc="-10" dirty="0">
                <a:latin typeface="Georgia"/>
                <a:cs typeface="Georgia"/>
              </a:rPr>
              <a:t> </a:t>
            </a:r>
            <a:r>
              <a:rPr sz="2200" i="1" spc="-20" dirty="0" smtClean="0">
                <a:latin typeface="Georgia"/>
                <a:cs typeface="Georgia"/>
              </a:rPr>
              <a:t>sa</a:t>
            </a:r>
            <a:r>
              <a:rPr sz="2200" i="1" spc="-5" dirty="0" smtClean="0">
                <a:latin typeface="Georgia"/>
                <a:cs typeface="Georgia"/>
              </a:rPr>
              <a:t>t</a:t>
            </a:r>
            <a:r>
              <a:rPr sz="2200" i="1" spc="-15" dirty="0" smtClean="0">
                <a:latin typeface="Georgia"/>
                <a:cs typeface="Georgia"/>
              </a:rPr>
              <a:t>isfaction</a:t>
            </a:r>
            <a:r>
              <a:rPr sz="2200" i="1" spc="-10" dirty="0" smtClean="0">
                <a:latin typeface="Georgia"/>
                <a:cs typeface="Georgia"/>
              </a:rPr>
              <a:t>.</a:t>
            </a:r>
            <a:r>
              <a:rPr lang="en-US" sz="2200" i="1" dirty="0">
                <a:latin typeface="Georgia"/>
                <a:cs typeface="Georgia"/>
              </a:rPr>
              <a:t> </a:t>
            </a:r>
            <a:r>
              <a:rPr sz="2000" b="1" spc="-5" dirty="0" smtClean="0">
                <a:solidFill>
                  <a:srgbClr val="D16248"/>
                </a:solidFill>
                <a:latin typeface="Georgia"/>
                <a:cs typeface="Georgia"/>
              </a:rPr>
              <a:t>Thei</a:t>
            </a:r>
            <a:r>
              <a:rPr sz="2000" b="1" dirty="0" smtClean="0">
                <a:solidFill>
                  <a:srgbClr val="D16248"/>
                </a:solidFill>
                <a:latin typeface="Georgia"/>
                <a:cs typeface="Georgia"/>
              </a:rPr>
              <a:t>r</a:t>
            </a:r>
            <a:r>
              <a:rPr sz="2000" b="1" spc="-20" dirty="0" smtClean="0">
                <a:solidFill>
                  <a:srgbClr val="D16248"/>
                </a:solidFill>
                <a:latin typeface="Georgia"/>
                <a:cs typeface="Georgia"/>
              </a:rPr>
              <a:t> </a:t>
            </a:r>
            <a:r>
              <a:rPr sz="2000" b="1" dirty="0">
                <a:solidFill>
                  <a:srgbClr val="D16248"/>
                </a:solidFill>
                <a:latin typeface="Georgia"/>
                <a:cs typeface="Georgia"/>
              </a:rPr>
              <a:t>rising</a:t>
            </a:r>
            <a:r>
              <a:rPr sz="2000" b="1" spc="-10" dirty="0">
                <a:solidFill>
                  <a:srgbClr val="D16248"/>
                </a:solidFill>
                <a:latin typeface="Georgia"/>
                <a:cs typeface="Georgia"/>
              </a:rPr>
              <a:t> </a:t>
            </a:r>
            <a:r>
              <a:rPr sz="2000" b="1" spc="-5" dirty="0">
                <a:solidFill>
                  <a:srgbClr val="D16248"/>
                </a:solidFill>
                <a:latin typeface="Georgia"/>
                <a:cs typeface="Georgia"/>
              </a:rPr>
              <a:t>costs</a:t>
            </a:r>
            <a:r>
              <a:rPr sz="2000" b="1" dirty="0">
                <a:solidFill>
                  <a:srgbClr val="D16248"/>
                </a:solidFill>
                <a:latin typeface="Georgia"/>
                <a:cs typeface="Georgia"/>
              </a:rPr>
              <a:t>,</a:t>
            </a:r>
            <a:r>
              <a:rPr sz="2000" b="1" spc="5" dirty="0">
                <a:solidFill>
                  <a:srgbClr val="D16248"/>
                </a:solidFill>
                <a:latin typeface="Georgia"/>
                <a:cs typeface="Georgia"/>
              </a:rPr>
              <a:t> </a:t>
            </a:r>
            <a:r>
              <a:rPr sz="2000" b="1" dirty="0">
                <a:solidFill>
                  <a:srgbClr val="D16248"/>
                </a:solidFill>
                <a:latin typeface="Georgia"/>
                <a:cs typeface="Georgia"/>
              </a:rPr>
              <a:t>how</a:t>
            </a:r>
            <a:r>
              <a:rPr sz="2000" b="1" spc="-15" dirty="0">
                <a:solidFill>
                  <a:srgbClr val="D16248"/>
                </a:solidFill>
                <a:latin typeface="Georgia"/>
                <a:cs typeface="Georgia"/>
              </a:rPr>
              <a:t>e</a:t>
            </a:r>
            <a:r>
              <a:rPr sz="2000" b="1" dirty="0">
                <a:solidFill>
                  <a:srgbClr val="D16248"/>
                </a:solidFill>
                <a:latin typeface="Georgia"/>
                <a:cs typeface="Georgia"/>
              </a:rPr>
              <a:t>ver,</a:t>
            </a:r>
            <a:r>
              <a:rPr sz="2000" b="1" spc="-15" dirty="0">
                <a:solidFill>
                  <a:srgbClr val="D16248"/>
                </a:solidFill>
                <a:latin typeface="Georgia"/>
                <a:cs typeface="Georgia"/>
              </a:rPr>
              <a:t> </a:t>
            </a:r>
            <a:r>
              <a:rPr sz="2000" b="1" spc="-10" dirty="0">
                <a:solidFill>
                  <a:srgbClr val="D16248"/>
                </a:solidFill>
                <a:latin typeface="Georgia"/>
                <a:cs typeface="Georgia"/>
              </a:rPr>
              <a:t>a</a:t>
            </a:r>
            <a:r>
              <a:rPr sz="2000" b="1" dirty="0">
                <a:solidFill>
                  <a:srgbClr val="D16248"/>
                </a:solidFill>
                <a:latin typeface="Georgia"/>
                <a:cs typeface="Georgia"/>
              </a:rPr>
              <a:t>re</a:t>
            </a:r>
            <a:r>
              <a:rPr sz="2000" b="1" spc="-10" dirty="0">
                <a:solidFill>
                  <a:srgbClr val="D16248"/>
                </a:solidFill>
                <a:latin typeface="Georgia"/>
                <a:cs typeface="Georgia"/>
              </a:rPr>
              <a:t> </a:t>
            </a:r>
            <a:r>
              <a:rPr sz="2000" b="1" dirty="0">
                <a:solidFill>
                  <a:srgbClr val="D16248"/>
                </a:solidFill>
                <a:latin typeface="Georgia"/>
                <a:cs typeface="Georgia"/>
              </a:rPr>
              <a:t>a</a:t>
            </a:r>
            <a:r>
              <a:rPr sz="2000" b="1" spc="-5" dirty="0">
                <a:solidFill>
                  <a:srgbClr val="D16248"/>
                </a:solidFill>
                <a:latin typeface="Georgia"/>
                <a:cs typeface="Georgia"/>
              </a:rPr>
              <a:t> </a:t>
            </a:r>
            <a:r>
              <a:rPr sz="2000" b="1" dirty="0">
                <a:solidFill>
                  <a:srgbClr val="D16248"/>
                </a:solidFill>
                <a:latin typeface="Georgia"/>
                <a:cs typeface="Georgia"/>
              </a:rPr>
              <a:t>re</a:t>
            </a:r>
            <a:r>
              <a:rPr sz="2000" b="1" spc="-10" dirty="0">
                <a:solidFill>
                  <a:srgbClr val="D16248"/>
                </a:solidFill>
                <a:latin typeface="Georgia"/>
                <a:cs typeface="Georgia"/>
              </a:rPr>
              <a:t>a</a:t>
            </a:r>
            <a:r>
              <a:rPr sz="2000" b="1" dirty="0">
                <a:solidFill>
                  <a:srgbClr val="D16248"/>
                </a:solidFill>
                <a:latin typeface="Georgia"/>
                <a:cs typeface="Georgia"/>
              </a:rPr>
              <a:t>l</a:t>
            </a:r>
            <a:r>
              <a:rPr sz="2000" b="1" spc="-10" dirty="0">
                <a:solidFill>
                  <a:srgbClr val="D16248"/>
                </a:solidFill>
                <a:latin typeface="Georgia"/>
                <a:cs typeface="Georgia"/>
              </a:rPr>
              <a:t> </a:t>
            </a:r>
            <a:r>
              <a:rPr sz="2000" b="1" spc="-5" dirty="0">
                <a:solidFill>
                  <a:srgbClr val="D16248"/>
                </a:solidFill>
                <a:latin typeface="Georgia"/>
                <a:cs typeface="Georgia"/>
              </a:rPr>
              <a:t>concer</a:t>
            </a:r>
            <a:r>
              <a:rPr sz="2000" b="1" dirty="0">
                <a:solidFill>
                  <a:srgbClr val="D16248"/>
                </a:solidFill>
                <a:latin typeface="Georgia"/>
                <a:cs typeface="Georgia"/>
              </a:rPr>
              <a:t>n</a:t>
            </a:r>
            <a:r>
              <a:rPr sz="2000" b="1" spc="-15" dirty="0">
                <a:solidFill>
                  <a:srgbClr val="D16248"/>
                </a:solidFill>
                <a:latin typeface="Georgia"/>
                <a:cs typeface="Georgia"/>
              </a:rPr>
              <a:t> </a:t>
            </a:r>
            <a:r>
              <a:rPr sz="2000" b="1" spc="-5" dirty="0">
                <a:solidFill>
                  <a:srgbClr val="D16248"/>
                </a:solidFill>
                <a:latin typeface="Georgia"/>
                <a:cs typeface="Georgia"/>
              </a:rPr>
              <a:t>for th</a:t>
            </a:r>
            <a:r>
              <a:rPr sz="2000" b="1" dirty="0">
                <a:solidFill>
                  <a:srgbClr val="D16248"/>
                </a:solidFill>
                <a:latin typeface="Georgia"/>
                <a:cs typeface="Georgia"/>
              </a:rPr>
              <a:t>e</a:t>
            </a:r>
            <a:r>
              <a:rPr sz="2000" b="1" spc="-10" dirty="0">
                <a:solidFill>
                  <a:srgbClr val="D16248"/>
                </a:solidFill>
                <a:latin typeface="Georgia"/>
                <a:cs typeface="Georgia"/>
              </a:rPr>
              <a:t> </a:t>
            </a:r>
            <a:r>
              <a:rPr sz="2000" b="1" spc="-5" dirty="0">
                <a:solidFill>
                  <a:srgbClr val="D16248"/>
                </a:solidFill>
                <a:latin typeface="Georgia"/>
                <a:cs typeface="Georgia"/>
              </a:rPr>
              <a:t>futur</a:t>
            </a:r>
            <a:r>
              <a:rPr sz="2000" b="1" dirty="0">
                <a:solidFill>
                  <a:srgbClr val="D16248"/>
                </a:solidFill>
                <a:latin typeface="Georgia"/>
                <a:cs typeface="Georgia"/>
              </a:rPr>
              <a:t>e</a:t>
            </a:r>
            <a:r>
              <a:rPr sz="2000" b="1" spc="-20" dirty="0">
                <a:solidFill>
                  <a:srgbClr val="D16248"/>
                </a:solidFill>
                <a:latin typeface="Georgia"/>
                <a:cs typeface="Georgia"/>
              </a:rPr>
              <a:t> </a:t>
            </a:r>
            <a:r>
              <a:rPr sz="2000" b="1" dirty="0">
                <a:solidFill>
                  <a:srgbClr val="D16248"/>
                </a:solidFill>
                <a:latin typeface="Georgia"/>
                <a:cs typeface="Georgia"/>
              </a:rPr>
              <a:t>of</a:t>
            </a:r>
            <a:r>
              <a:rPr sz="2000" b="1" spc="5" dirty="0">
                <a:solidFill>
                  <a:srgbClr val="D16248"/>
                </a:solidFill>
                <a:latin typeface="Georgia"/>
                <a:cs typeface="Georgia"/>
              </a:rPr>
              <a:t> </a:t>
            </a:r>
            <a:r>
              <a:rPr sz="2000" b="1" dirty="0">
                <a:solidFill>
                  <a:srgbClr val="D16248"/>
                </a:solidFill>
                <a:latin typeface="Georgia"/>
                <a:cs typeface="Georgia"/>
              </a:rPr>
              <a:t>our</a:t>
            </a:r>
            <a:r>
              <a:rPr sz="2000" b="1" spc="-20" dirty="0">
                <a:solidFill>
                  <a:srgbClr val="D16248"/>
                </a:solidFill>
                <a:latin typeface="Georgia"/>
                <a:cs typeface="Georgia"/>
              </a:rPr>
              <a:t> </a:t>
            </a:r>
            <a:r>
              <a:rPr sz="2000" b="1" spc="-10" dirty="0">
                <a:solidFill>
                  <a:srgbClr val="D16248"/>
                </a:solidFill>
                <a:latin typeface="Georgia"/>
                <a:cs typeface="Georgia"/>
              </a:rPr>
              <a:t>e</a:t>
            </a:r>
            <a:r>
              <a:rPr sz="2000" b="1" spc="-5" dirty="0">
                <a:solidFill>
                  <a:srgbClr val="D16248"/>
                </a:solidFill>
                <a:latin typeface="Georgia"/>
                <a:cs typeface="Georgia"/>
              </a:rPr>
              <a:t>conom</a:t>
            </a:r>
            <a:r>
              <a:rPr sz="2000" b="1" dirty="0">
                <a:solidFill>
                  <a:srgbClr val="D16248"/>
                </a:solidFill>
                <a:latin typeface="Georgia"/>
                <a:cs typeface="Georgia"/>
              </a:rPr>
              <a:t>y</a:t>
            </a:r>
            <a:r>
              <a:rPr sz="2000" b="1" spc="5" dirty="0">
                <a:solidFill>
                  <a:srgbClr val="D16248"/>
                </a:solidFill>
                <a:latin typeface="Georgia"/>
                <a:cs typeface="Georgia"/>
              </a:rPr>
              <a:t> </a:t>
            </a:r>
            <a:r>
              <a:rPr sz="2000" b="1" spc="-10" dirty="0">
                <a:solidFill>
                  <a:srgbClr val="D16248"/>
                </a:solidFill>
                <a:latin typeface="Georgia"/>
                <a:cs typeface="Georgia"/>
              </a:rPr>
              <a:t>a</a:t>
            </a:r>
            <a:r>
              <a:rPr sz="2000" b="1" dirty="0">
                <a:solidFill>
                  <a:srgbClr val="D16248"/>
                </a:solidFill>
                <a:latin typeface="Georgia"/>
                <a:cs typeface="Georgia"/>
              </a:rPr>
              <a:t>nd </a:t>
            </a:r>
            <a:r>
              <a:rPr sz="2000" b="1" spc="-5" dirty="0" smtClean="0">
                <a:solidFill>
                  <a:srgbClr val="D16248"/>
                </a:solidFill>
                <a:latin typeface="Georgia"/>
                <a:cs typeface="Georgia"/>
              </a:rPr>
              <a:t>country</a:t>
            </a:r>
            <a:r>
              <a:rPr sz="2000" b="1" dirty="0" smtClean="0">
                <a:solidFill>
                  <a:srgbClr val="D16248"/>
                </a:solidFill>
                <a:latin typeface="Georgia"/>
                <a:cs typeface="Georgia"/>
              </a:rPr>
              <a:t>.</a:t>
            </a:r>
            <a:r>
              <a:rPr lang="en-US" sz="2000" b="1" dirty="0" smtClean="0">
                <a:solidFill>
                  <a:srgbClr val="D16248"/>
                </a:solidFill>
                <a:latin typeface="Georgia"/>
                <a:cs typeface="Georgia"/>
              </a:rPr>
              <a:t> </a:t>
            </a:r>
            <a:r>
              <a:rPr sz="2000" b="1" spc="-5" dirty="0" smtClean="0">
                <a:solidFill>
                  <a:srgbClr val="D16248"/>
                </a:solidFill>
                <a:latin typeface="Georgia"/>
                <a:cs typeface="Georgia"/>
              </a:rPr>
              <a:t>C</a:t>
            </a:r>
            <a:r>
              <a:rPr sz="2000" b="1" spc="-10" dirty="0" smtClean="0">
                <a:solidFill>
                  <a:srgbClr val="D16248"/>
                </a:solidFill>
                <a:latin typeface="Georgia"/>
                <a:cs typeface="Georgia"/>
              </a:rPr>
              <a:t>o</a:t>
            </a:r>
            <a:r>
              <a:rPr sz="2000" b="1" spc="-5" dirty="0" smtClean="0">
                <a:solidFill>
                  <a:srgbClr val="D16248"/>
                </a:solidFill>
                <a:latin typeface="Georgia"/>
                <a:cs typeface="Georgia"/>
              </a:rPr>
              <a:t>l</a:t>
            </a:r>
            <a:r>
              <a:rPr sz="2000" b="1" spc="-15" dirty="0" smtClean="0">
                <a:solidFill>
                  <a:srgbClr val="D16248"/>
                </a:solidFill>
                <a:latin typeface="Georgia"/>
                <a:cs typeface="Georgia"/>
              </a:rPr>
              <a:t>l</a:t>
            </a:r>
            <a:r>
              <a:rPr sz="2000" b="1" spc="-10" dirty="0" smtClean="0">
                <a:solidFill>
                  <a:srgbClr val="D16248"/>
                </a:solidFill>
                <a:latin typeface="Georgia"/>
                <a:cs typeface="Georgia"/>
              </a:rPr>
              <a:t>e</a:t>
            </a:r>
            <a:r>
              <a:rPr sz="2000" b="1" spc="-5" dirty="0" smtClean="0">
                <a:solidFill>
                  <a:srgbClr val="D16248"/>
                </a:solidFill>
                <a:latin typeface="Georgia"/>
                <a:cs typeface="Georgia"/>
              </a:rPr>
              <a:t>ctive</a:t>
            </a:r>
            <a:r>
              <a:rPr sz="2000" b="1" spc="-10" dirty="0" smtClean="0">
                <a:solidFill>
                  <a:srgbClr val="D16248"/>
                </a:solidFill>
                <a:latin typeface="Georgia"/>
                <a:cs typeface="Georgia"/>
              </a:rPr>
              <a:t>l</a:t>
            </a:r>
            <a:r>
              <a:rPr sz="2000" b="1" dirty="0" smtClean="0">
                <a:solidFill>
                  <a:srgbClr val="D16248"/>
                </a:solidFill>
                <a:latin typeface="Georgia"/>
                <a:cs typeface="Georgia"/>
              </a:rPr>
              <a:t>y</a:t>
            </a:r>
            <a:r>
              <a:rPr sz="2000" b="1" dirty="0">
                <a:solidFill>
                  <a:srgbClr val="D16248"/>
                </a:solidFill>
                <a:latin typeface="Georgia"/>
                <a:cs typeface="Georgia"/>
              </a:rPr>
              <a:t>,</a:t>
            </a:r>
            <a:r>
              <a:rPr sz="2000" b="1" spc="20" dirty="0">
                <a:solidFill>
                  <a:srgbClr val="D16248"/>
                </a:solidFill>
                <a:latin typeface="Georgia"/>
                <a:cs typeface="Georgia"/>
              </a:rPr>
              <a:t> </a:t>
            </a:r>
            <a:r>
              <a:rPr sz="2000" b="1" spc="-5" dirty="0">
                <a:solidFill>
                  <a:srgbClr val="D16248"/>
                </a:solidFill>
                <a:latin typeface="Georgia"/>
                <a:cs typeface="Georgia"/>
              </a:rPr>
              <a:t>th</a:t>
            </a:r>
            <a:r>
              <a:rPr sz="2000" b="1" dirty="0">
                <a:solidFill>
                  <a:srgbClr val="D16248"/>
                </a:solidFill>
                <a:latin typeface="Georgia"/>
                <a:cs typeface="Georgia"/>
              </a:rPr>
              <a:t>e</a:t>
            </a:r>
            <a:r>
              <a:rPr sz="2000" b="1" spc="-10" dirty="0">
                <a:solidFill>
                  <a:srgbClr val="D16248"/>
                </a:solidFill>
                <a:latin typeface="Georgia"/>
                <a:cs typeface="Georgia"/>
              </a:rPr>
              <a:t> </a:t>
            </a:r>
            <a:r>
              <a:rPr sz="2000" b="1" dirty="0">
                <a:solidFill>
                  <a:srgbClr val="D16248"/>
                </a:solidFill>
                <a:latin typeface="Georgia"/>
                <a:cs typeface="Georgia"/>
              </a:rPr>
              <a:t>n</a:t>
            </a:r>
            <a:r>
              <a:rPr sz="2000" b="1" spc="-10" dirty="0">
                <a:solidFill>
                  <a:srgbClr val="D16248"/>
                </a:solidFill>
                <a:latin typeface="Georgia"/>
                <a:cs typeface="Georgia"/>
              </a:rPr>
              <a:t>a</a:t>
            </a:r>
            <a:r>
              <a:rPr sz="2000" b="1" spc="-5" dirty="0">
                <a:solidFill>
                  <a:srgbClr val="D16248"/>
                </a:solidFill>
                <a:latin typeface="Georgia"/>
                <a:cs typeface="Georgia"/>
              </a:rPr>
              <a:t>ti</a:t>
            </a:r>
            <a:r>
              <a:rPr sz="2000" b="1" spc="-10" dirty="0">
                <a:solidFill>
                  <a:srgbClr val="D16248"/>
                </a:solidFill>
                <a:latin typeface="Georgia"/>
                <a:cs typeface="Georgia"/>
              </a:rPr>
              <a:t>o</a:t>
            </a:r>
            <a:r>
              <a:rPr sz="2000" b="1" dirty="0">
                <a:solidFill>
                  <a:srgbClr val="D16248"/>
                </a:solidFill>
                <a:latin typeface="Georgia"/>
                <a:cs typeface="Georgia"/>
              </a:rPr>
              <a:t>n sho</a:t>
            </a:r>
            <a:r>
              <a:rPr sz="2000" b="1" spc="-10" dirty="0">
                <a:solidFill>
                  <a:srgbClr val="D16248"/>
                </a:solidFill>
                <a:latin typeface="Georgia"/>
                <a:cs typeface="Georgia"/>
              </a:rPr>
              <a:t>ul</a:t>
            </a:r>
            <a:r>
              <a:rPr sz="2000" b="1" dirty="0">
                <a:solidFill>
                  <a:srgbClr val="D16248"/>
                </a:solidFill>
                <a:latin typeface="Georgia"/>
                <a:cs typeface="Georgia"/>
              </a:rPr>
              <a:t>d</a:t>
            </a:r>
            <a:r>
              <a:rPr sz="2000" b="1" spc="-30" dirty="0">
                <a:solidFill>
                  <a:srgbClr val="D16248"/>
                </a:solidFill>
                <a:latin typeface="Georgia"/>
                <a:cs typeface="Georgia"/>
              </a:rPr>
              <a:t> </a:t>
            </a:r>
            <a:r>
              <a:rPr sz="2000" b="1" dirty="0">
                <a:solidFill>
                  <a:srgbClr val="D16248"/>
                </a:solidFill>
                <a:latin typeface="Georgia"/>
                <a:cs typeface="Georgia"/>
              </a:rPr>
              <a:t>be</a:t>
            </a:r>
            <a:r>
              <a:rPr sz="2000" b="1" spc="-10" dirty="0">
                <a:solidFill>
                  <a:srgbClr val="D16248"/>
                </a:solidFill>
                <a:latin typeface="Georgia"/>
                <a:cs typeface="Georgia"/>
              </a:rPr>
              <a:t> </a:t>
            </a:r>
            <a:r>
              <a:rPr sz="2000" b="1" spc="-15" dirty="0">
                <a:solidFill>
                  <a:srgbClr val="D16248"/>
                </a:solidFill>
                <a:latin typeface="Georgia"/>
                <a:cs typeface="Georgia"/>
              </a:rPr>
              <a:t>l</a:t>
            </a:r>
            <a:r>
              <a:rPr sz="2000" b="1" dirty="0">
                <a:solidFill>
                  <a:srgbClr val="D16248"/>
                </a:solidFill>
                <a:latin typeface="Georgia"/>
                <a:cs typeface="Georgia"/>
              </a:rPr>
              <a:t>o</a:t>
            </a:r>
            <a:r>
              <a:rPr sz="2000" b="1" spc="-10" dirty="0">
                <a:solidFill>
                  <a:srgbClr val="D16248"/>
                </a:solidFill>
                <a:latin typeface="Georgia"/>
                <a:cs typeface="Georgia"/>
              </a:rPr>
              <a:t>o</a:t>
            </a:r>
            <a:r>
              <a:rPr sz="2000" b="1" dirty="0">
                <a:solidFill>
                  <a:srgbClr val="D16248"/>
                </a:solidFill>
                <a:latin typeface="Georgia"/>
                <a:cs typeface="Georgia"/>
              </a:rPr>
              <a:t>king</a:t>
            </a:r>
            <a:r>
              <a:rPr sz="2000" b="1" spc="-10" dirty="0">
                <a:solidFill>
                  <a:srgbClr val="D16248"/>
                </a:solidFill>
                <a:latin typeface="Georgia"/>
                <a:cs typeface="Georgia"/>
              </a:rPr>
              <a:t> </a:t>
            </a:r>
            <a:r>
              <a:rPr sz="2000" b="1" spc="-5" dirty="0">
                <a:solidFill>
                  <a:srgbClr val="D16248"/>
                </a:solidFill>
                <a:latin typeface="Georgia"/>
                <a:cs typeface="Georgia"/>
              </a:rPr>
              <a:t>f</a:t>
            </a:r>
            <a:r>
              <a:rPr sz="2000" b="1" spc="-10" dirty="0">
                <a:solidFill>
                  <a:srgbClr val="D16248"/>
                </a:solidFill>
                <a:latin typeface="Georgia"/>
                <a:cs typeface="Georgia"/>
              </a:rPr>
              <a:t>o</a:t>
            </a:r>
            <a:r>
              <a:rPr sz="2000" b="1" dirty="0">
                <a:solidFill>
                  <a:srgbClr val="D16248"/>
                </a:solidFill>
                <a:latin typeface="Georgia"/>
                <a:cs typeface="Georgia"/>
              </a:rPr>
              <a:t>r </a:t>
            </a:r>
            <a:r>
              <a:rPr sz="2000" b="1" spc="-10" dirty="0">
                <a:solidFill>
                  <a:srgbClr val="D16248"/>
                </a:solidFill>
                <a:latin typeface="Georgia"/>
                <a:cs typeface="Georgia"/>
              </a:rPr>
              <a:t>wa</a:t>
            </a:r>
            <a:r>
              <a:rPr sz="2000" b="1" dirty="0">
                <a:solidFill>
                  <a:srgbClr val="D16248"/>
                </a:solidFill>
                <a:latin typeface="Georgia"/>
                <a:cs typeface="Georgia"/>
              </a:rPr>
              <a:t>ys </a:t>
            </a:r>
            <a:r>
              <a:rPr sz="2000" b="1" spc="-10" dirty="0">
                <a:solidFill>
                  <a:srgbClr val="D16248"/>
                </a:solidFill>
                <a:latin typeface="Georgia"/>
                <a:cs typeface="Georgia"/>
              </a:rPr>
              <a:t>t</a:t>
            </a:r>
            <a:r>
              <a:rPr sz="2000" b="1" dirty="0">
                <a:solidFill>
                  <a:srgbClr val="D16248"/>
                </a:solidFill>
                <a:latin typeface="Georgia"/>
                <a:cs typeface="Georgia"/>
              </a:rPr>
              <a:t>o</a:t>
            </a:r>
            <a:r>
              <a:rPr sz="2000" b="1" spc="10" dirty="0">
                <a:solidFill>
                  <a:srgbClr val="D16248"/>
                </a:solidFill>
                <a:latin typeface="Georgia"/>
                <a:cs typeface="Georgia"/>
              </a:rPr>
              <a:t> </a:t>
            </a:r>
            <a:r>
              <a:rPr sz="2000" b="1" spc="-5" dirty="0">
                <a:solidFill>
                  <a:srgbClr val="D16248"/>
                </a:solidFill>
                <a:latin typeface="Georgia"/>
                <a:cs typeface="Georgia"/>
              </a:rPr>
              <a:t>con</a:t>
            </a:r>
            <a:r>
              <a:rPr sz="2000" b="1" spc="-10" dirty="0">
                <a:solidFill>
                  <a:srgbClr val="D16248"/>
                </a:solidFill>
                <a:latin typeface="Georgia"/>
                <a:cs typeface="Georgia"/>
              </a:rPr>
              <a:t>t</a:t>
            </a:r>
            <a:r>
              <a:rPr sz="2000" b="1" dirty="0">
                <a:solidFill>
                  <a:srgbClr val="D16248"/>
                </a:solidFill>
                <a:latin typeface="Georgia"/>
                <a:cs typeface="Georgia"/>
              </a:rPr>
              <a:t>rol</a:t>
            </a:r>
            <a:r>
              <a:rPr sz="2000" b="1" spc="-10" dirty="0">
                <a:solidFill>
                  <a:srgbClr val="D16248"/>
                </a:solidFill>
                <a:latin typeface="Georgia"/>
                <a:cs typeface="Georgia"/>
              </a:rPr>
              <a:t> </a:t>
            </a:r>
            <a:r>
              <a:rPr sz="2000" b="1" spc="-15" dirty="0">
                <a:solidFill>
                  <a:srgbClr val="D16248"/>
                </a:solidFill>
                <a:latin typeface="Georgia"/>
                <a:cs typeface="Georgia"/>
              </a:rPr>
              <a:t>t</a:t>
            </a:r>
            <a:r>
              <a:rPr sz="2000" b="1" dirty="0">
                <a:solidFill>
                  <a:srgbClr val="D16248"/>
                </a:solidFill>
                <a:latin typeface="Georgia"/>
                <a:cs typeface="Georgia"/>
              </a:rPr>
              <a:t>ui</a:t>
            </a:r>
            <a:r>
              <a:rPr sz="2000" b="1" spc="-15" dirty="0">
                <a:solidFill>
                  <a:srgbClr val="D16248"/>
                </a:solidFill>
                <a:latin typeface="Georgia"/>
                <a:cs typeface="Georgia"/>
              </a:rPr>
              <a:t>t</a:t>
            </a:r>
            <a:r>
              <a:rPr sz="2000" b="1" dirty="0">
                <a:solidFill>
                  <a:srgbClr val="D16248"/>
                </a:solidFill>
                <a:latin typeface="Georgia"/>
                <a:cs typeface="Georgia"/>
              </a:rPr>
              <a:t>i</a:t>
            </a:r>
            <a:r>
              <a:rPr sz="2000" b="1" spc="-10" dirty="0">
                <a:solidFill>
                  <a:srgbClr val="D16248"/>
                </a:solidFill>
                <a:latin typeface="Georgia"/>
                <a:cs typeface="Georgia"/>
              </a:rPr>
              <a:t>o</a:t>
            </a:r>
            <a:r>
              <a:rPr sz="2000" b="1" dirty="0">
                <a:solidFill>
                  <a:srgbClr val="D16248"/>
                </a:solidFill>
                <a:latin typeface="Georgia"/>
                <a:cs typeface="Georgia"/>
              </a:rPr>
              <a:t>n</a:t>
            </a:r>
            <a:r>
              <a:rPr sz="2000" b="1" spc="25" dirty="0">
                <a:solidFill>
                  <a:srgbClr val="D16248"/>
                </a:solidFill>
                <a:latin typeface="Georgia"/>
                <a:cs typeface="Georgia"/>
              </a:rPr>
              <a:t> </a:t>
            </a:r>
            <a:r>
              <a:rPr sz="2000" b="1" spc="-5" dirty="0">
                <a:solidFill>
                  <a:srgbClr val="D16248"/>
                </a:solidFill>
                <a:latin typeface="Georgia"/>
                <a:cs typeface="Georgia"/>
              </a:rPr>
              <a:t>cost</a:t>
            </a:r>
            <a:r>
              <a:rPr sz="2000" b="1" dirty="0">
                <a:solidFill>
                  <a:srgbClr val="D16248"/>
                </a:solidFill>
                <a:latin typeface="Georgia"/>
                <a:cs typeface="Georgia"/>
              </a:rPr>
              <a:t>s </a:t>
            </a:r>
            <a:r>
              <a:rPr sz="2000" b="1" spc="-10" dirty="0">
                <a:solidFill>
                  <a:srgbClr val="D16248"/>
                </a:solidFill>
                <a:latin typeface="Georgia"/>
                <a:cs typeface="Georgia"/>
              </a:rPr>
              <a:t>a</a:t>
            </a:r>
            <a:r>
              <a:rPr sz="2000" b="1" dirty="0">
                <a:solidFill>
                  <a:srgbClr val="D16248"/>
                </a:solidFill>
                <a:latin typeface="Georgia"/>
                <a:cs typeface="Georgia"/>
              </a:rPr>
              <a:t>nd</a:t>
            </a:r>
            <a:r>
              <a:rPr sz="2000" b="1" spc="-20" dirty="0">
                <a:solidFill>
                  <a:srgbClr val="D16248"/>
                </a:solidFill>
                <a:latin typeface="Georgia"/>
                <a:cs typeface="Georgia"/>
              </a:rPr>
              <a:t> </a:t>
            </a:r>
            <a:r>
              <a:rPr sz="2000" b="1" dirty="0">
                <a:solidFill>
                  <a:srgbClr val="D16248"/>
                </a:solidFill>
                <a:latin typeface="Georgia"/>
                <a:cs typeface="Georgia"/>
              </a:rPr>
              <a:t>m</a:t>
            </a:r>
            <a:r>
              <a:rPr sz="2000" b="1" spc="-10" dirty="0">
                <a:solidFill>
                  <a:srgbClr val="D16248"/>
                </a:solidFill>
                <a:latin typeface="Georgia"/>
                <a:cs typeface="Georgia"/>
              </a:rPr>
              <a:t>a</a:t>
            </a:r>
            <a:r>
              <a:rPr sz="2000" b="1" dirty="0">
                <a:solidFill>
                  <a:srgbClr val="D16248"/>
                </a:solidFill>
                <a:latin typeface="Georgia"/>
                <a:cs typeface="Georgia"/>
              </a:rPr>
              <a:t>ke </a:t>
            </a:r>
            <a:r>
              <a:rPr sz="2000" b="1" spc="-5" dirty="0">
                <a:solidFill>
                  <a:srgbClr val="D16248"/>
                </a:solidFill>
                <a:latin typeface="Georgia"/>
                <a:cs typeface="Georgia"/>
              </a:rPr>
              <a:t>col</a:t>
            </a:r>
            <a:r>
              <a:rPr sz="2000" b="1" spc="-10" dirty="0">
                <a:solidFill>
                  <a:srgbClr val="D16248"/>
                </a:solidFill>
                <a:latin typeface="Georgia"/>
                <a:cs typeface="Georgia"/>
              </a:rPr>
              <a:t>le</a:t>
            </a:r>
            <a:r>
              <a:rPr sz="2000" b="1" dirty="0">
                <a:solidFill>
                  <a:srgbClr val="D16248"/>
                </a:solidFill>
                <a:latin typeface="Georgia"/>
                <a:cs typeface="Georgia"/>
              </a:rPr>
              <a:t>ge</a:t>
            </a:r>
            <a:r>
              <a:rPr sz="2000" b="1" spc="-25" dirty="0">
                <a:solidFill>
                  <a:srgbClr val="D16248"/>
                </a:solidFill>
                <a:latin typeface="Georgia"/>
                <a:cs typeface="Georgia"/>
              </a:rPr>
              <a:t> </a:t>
            </a:r>
            <a:r>
              <a:rPr sz="2000" b="1" dirty="0">
                <a:solidFill>
                  <a:srgbClr val="D16248"/>
                </a:solidFill>
                <a:latin typeface="Georgia"/>
                <a:cs typeface="Georgia"/>
              </a:rPr>
              <a:t>more</a:t>
            </a:r>
            <a:r>
              <a:rPr sz="2000" b="1" spc="-5" dirty="0">
                <a:solidFill>
                  <a:srgbClr val="D16248"/>
                </a:solidFill>
                <a:latin typeface="Georgia"/>
                <a:cs typeface="Georgia"/>
              </a:rPr>
              <a:t> </a:t>
            </a:r>
            <a:r>
              <a:rPr sz="2000" b="1" dirty="0">
                <a:solidFill>
                  <a:srgbClr val="D16248"/>
                </a:solidFill>
                <a:latin typeface="Georgia"/>
                <a:cs typeface="Georgia"/>
              </a:rPr>
              <a:t>affordab</a:t>
            </a:r>
            <a:r>
              <a:rPr sz="2000" b="1" spc="-10" dirty="0">
                <a:solidFill>
                  <a:srgbClr val="D16248"/>
                </a:solidFill>
                <a:latin typeface="Georgia"/>
                <a:cs typeface="Georgia"/>
              </a:rPr>
              <a:t>l</a:t>
            </a:r>
            <a:r>
              <a:rPr sz="2000" b="1" dirty="0">
                <a:solidFill>
                  <a:srgbClr val="D16248"/>
                </a:solidFill>
                <a:latin typeface="Georgia"/>
                <a:cs typeface="Georgia"/>
              </a:rPr>
              <a:t>e</a:t>
            </a:r>
            <a:r>
              <a:rPr sz="2000" b="1" spc="-35" dirty="0">
                <a:solidFill>
                  <a:srgbClr val="D16248"/>
                </a:solidFill>
                <a:latin typeface="Georgia"/>
                <a:cs typeface="Georgia"/>
              </a:rPr>
              <a:t> </a:t>
            </a:r>
            <a:r>
              <a:rPr sz="2000" b="1" spc="-5" dirty="0">
                <a:solidFill>
                  <a:srgbClr val="D16248"/>
                </a:solidFill>
                <a:latin typeface="Georgia"/>
                <a:cs typeface="Georgia"/>
              </a:rPr>
              <a:t>fo</a:t>
            </a:r>
            <a:r>
              <a:rPr sz="2000" b="1" dirty="0">
                <a:solidFill>
                  <a:srgbClr val="D16248"/>
                </a:solidFill>
                <a:latin typeface="Georgia"/>
                <a:cs typeface="Georgia"/>
              </a:rPr>
              <a:t>r </a:t>
            </a:r>
            <a:r>
              <a:rPr sz="2000" b="1" spc="-10" dirty="0">
                <a:solidFill>
                  <a:srgbClr val="D16248"/>
                </a:solidFill>
                <a:latin typeface="Georgia"/>
                <a:cs typeface="Georgia"/>
              </a:rPr>
              <a:t>a</a:t>
            </a:r>
            <a:r>
              <a:rPr sz="2000" b="1" spc="-5" dirty="0">
                <a:solidFill>
                  <a:srgbClr val="D16248"/>
                </a:solidFill>
                <a:latin typeface="Georgia"/>
                <a:cs typeface="Georgia"/>
              </a:rPr>
              <a:t>l</a:t>
            </a:r>
            <a:r>
              <a:rPr sz="2000" b="1" dirty="0">
                <a:solidFill>
                  <a:srgbClr val="D16248"/>
                </a:solidFill>
                <a:latin typeface="Georgia"/>
                <a:cs typeface="Georgia"/>
              </a:rPr>
              <a:t>l</a:t>
            </a:r>
            <a:r>
              <a:rPr sz="2000" b="1" spc="-10" dirty="0">
                <a:solidFill>
                  <a:srgbClr val="D16248"/>
                </a:solidFill>
                <a:latin typeface="Georgia"/>
                <a:cs typeface="Georgia"/>
              </a:rPr>
              <a:t> </a:t>
            </a:r>
            <a:r>
              <a:rPr sz="2000" b="1" dirty="0" smtClean="0">
                <a:solidFill>
                  <a:srgbClr val="D16248"/>
                </a:solidFill>
                <a:latin typeface="Georgia"/>
                <a:cs typeface="Georgia"/>
              </a:rPr>
              <a:t>pe</a:t>
            </a:r>
            <a:r>
              <a:rPr sz="2000" b="1" spc="-10" dirty="0" smtClean="0">
                <a:solidFill>
                  <a:srgbClr val="D16248"/>
                </a:solidFill>
                <a:latin typeface="Georgia"/>
                <a:cs typeface="Georgia"/>
              </a:rPr>
              <a:t>o</a:t>
            </a:r>
            <a:r>
              <a:rPr sz="2000" b="1" dirty="0" smtClean="0">
                <a:solidFill>
                  <a:srgbClr val="D16248"/>
                </a:solidFill>
                <a:latin typeface="Georgia"/>
                <a:cs typeface="Georgia"/>
              </a:rPr>
              <a:t>pl</a:t>
            </a:r>
            <a:r>
              <a:rPr sz="2000" b="1" spc="-15" dirty="0" smtClean="0">
                <a:solidFill>
                  <a:srgbClr val="D16248"/>
                </a:solidFill>
                <a:latin typeface="Georgia"/>
                <a:cs typeface="Georgia"/>
              </a:rPr>
              <a:t>e</a:t>
            </a:r>
            <a:r>
              <a:rPr sz="2000" b="1" dirty="0" smtClean="0">
                <a:solidFill>
                  <a:srgbClr val="D16248"/>
                </a:solidFill>
                <a:latin typeface="Georgia"/>
                <a:cs typeface="Georgia"/>
              </a:rPr>
              <a:t>.</a:t>
            </a:r>
            <a:r>
              <a:rPr lang="en-US" sz="2000" b="1" dirty="0" smtClean="0">
                <a:solidFill>
                  <a:srgbClr val="D16248"/>
                </a:solidFill>
                <a:latin typeface="Georgia"/>
                <a:cs typeface="Georgia"/>
              </a:rPr>
              <a:t> </a:t>
            </a:r>
            <a:r>
              <a:rPr sz="2000" b="1" spc="-5" dirty="0" smtClean="0">
                <a:solidFill>
                  <a:srgbClr val="D16248"/>
                </a:solidFill>
                <a:latin typeface="Georgia"/>
                <a:cs typeface="Georgia"/>
              </a:rPr>
              <a:t>T</a:t>
            </a:r>
            <a:r>
              <a:rPr sz="2000" b="1" spc="5" dirty="0" smtClean="0">
                <a:solidFill>
                  <a:srgbClr val="D16248"/>
                </a:solidFill>
                <a:latin typeface="Georgia"/>
                <a:cs typeface="Georgia"/>
              </a:rPr>
              <a:t>h</a:t>
            </a:r>
            <a:r>
              <a:rPr sz="2000" b="1" dirty="0" smtClean="0">
                <a:solidFill>
                  <a:srgbClr val="D16248"/>
                </a:solidFill>
                <a:latin typeface="Georgia"/>
                <a:cs typeface="Georgia"/>
              </a:rPr>
              <a:t>e</a:t>
            </a:r>
            <a:r>
              <a:rPr sz="2000" b="1" spc="-25" dirty="0" smtClean="0">
                <a:solidFill>
                  <a:srgbClr val="D16248"/>
                </a:solidFill>
                <a:latin typeface="Georgia"/>
                <a:cs typeface="Georgia"/>
              </a:rPr>
              <a:t> </a:t>
            </a:r>
            <a:r>
              <a:rPr sz="2000" b="1" spc="-5" dirty="0">
                <a:solidFill>
                  <a:srgbClr val="D16248"/>
                </a:solidFill>
                <a:latin typeface="Georgia"/>
                <a:cs typeface="Georgia"/>
              </a:rPr>
              <a:t>countr</a:t>
            </a:r>
            <a:r>
              <a:rPr sz="2000" b="1" dirty="0">
                <a:solidFill>
                  <a:srgbClr val="D16248"/>
                </a:solidFill>
                <a:latin typeface="Georgia"/>
                <a:cs typeface="Georgia"/>
              </a:rPr>
              <a:t>y</a:t>
            </a:r>
            <a:r>
              <a:rPr sz="2000" b="1" spc="-5" dirty="0">
                <a:solidFill>
                  <a:srgbClr val="D16248"/>
                </a:solidFill>
                <a:latin typeface="Georgia"/>
                <a:cs typeface="Georgia"/>
              </a:rPr>
              <a:t> wi</a:t>
            </a:r>
            <a:r>
              <a:rPr sz="2000" b="1" spc="-10" dirty="0">
                <a:solidFill>
                  <a:srgbClr val="D16248"/>
                </a:solidFill>
                <a:latin typeface="Georgia"/>
                <a:cs typeface="Georgia"/>
              </a:rPr>
              <a:t>l</a:t>
            </a:r>
            <a:r>
              <a:rPr sz="2000" b="1" dirty="0">
                <a:solidFill>
                  <a:srgbClr val="D16248"/>
                </a:solidFill>
                <a:latin typeface="Georgia"/>
                <a:cs typeface="Georgia"/>
              </a:rPr>
              <a:t>l be be</a:t>
            </a:r>
            <a:r>
              <a:rPr sz="2000" b="1" spc="-10" dirty="0">
                <a:solidFill>
                  <a:srgbClr val="D16248"/>
                </a:solidFill>
                <a:latin typeface="Georgia"/>
                <a:cs typeface="Georgia"/>
              </a:rPr>
              <a:t>t</a:t>
            </a:r>
            <a:r>
              <a:rPr sz="2000" b="1" spc="-5" dirty="0">
                <a:solidFill>
                  <a:srgbClr val="D16248"/>
                </a:solidFill>
                <a:latin typeface="Georgia"/>
                <a:cs typeface="Georgia"/>
              </a:rPr>
              <a:t>t</a:t>
            </a:r>
            <a:r>
              <a:rPr sz="2000" b="1" spc="-10" dirty="0">
                <a:solidFill>
                  <a:srgbClr val="D16248"/>
                </a:solidFill>
                <a:latin typeface="Georgia"/>
                <a:cs typeface="Georgia"/>
              </a:rPr>
              <a:t>e</a:t>
            </a:r>
            <a:r>
              <a:rPr sz="2000" b="1" dirty="0">
                <a:solidFill>
                  <a:srgbClr val="D16248"/>
                </a:solidFill>
                <a:latin typeface="Georgia"/>
                <a:cs typeface="Georgia"/>
              </a:rPr>
              <a:t>r</a:t>
            </a:r>
            <a:r>
              <a:rPr sz="2000" b="1" spc="-15" dirty="0">
                <a:solidFill>
                  <a:srgbClr val="D16248"/>
                </a:solidFill>
                <a:latin typeface="Georgia"/>
                <a:cs typeface="Georgia"/>
              </a:rPr>
              <a:t> </a:t>
            </a:r>
            <a:r>
              <a:rPr sz="2000" b="1" spc="-5" dirty="0">
                <a:solidFill>
                  <a:srgbClr val="D16248"/>
                </a:solidFill>
                <a:latin typeface="Georgia"/>
                <a:cs typeface="Georgia"/>
              </a:rPr>
              <a:t>wi</a:t>
            </a:r>
            <a:r>
              <a:rPr sz="2000" b="1" spc="-10" dirty="0">
                <a:solidFill>
                  <a:srgbClr val="D16248"/>
                </a:solidFill>
                <a:latin typeface="Georgia"/>
                <a:cs typeface="Georgia"/>
              </a:rPr>
              <a:t>t</a:t>
            </a:r>
            <a:r>
              <a:rPr sz="2000" b="1" dirty="0">
                <a:solidFill>
                  <a:srgbClr val="D16248"/>
                </a:solidFill>
                <a:latin typeface="Georgia"/>
                <a:cs typeface="Georgia"/>
              </a:rPr>
              <a:t>h</a:t>
            </a:r>
            <a:r>
              <a:rPr sz="2000" b="1" spc="10" dirty="0">
                <a:solidFill>
                  <a:srgbClr val="D16248"/>
                </a:solidFill>
                <a:latin typeface="Georgia"/>
                <a:cs typeface="Georgia"/>
              </a:rPr>
              <a:t> </a:t>
            </a:r>
            <a:r>
              <a:rPr sz="2000" b="1" dirty="0">
                <a:solidFill>
                  <a:srgbClr val="D16248"/>
                </a:solidFill>
                <a:latin typeface="Georgia"/>
                <a:cs typeface="Georgia"/>
              </a:rPr>
              <a:t>more</a:t>
            </a:r>
            <a:r>
              <a:rPr sz="2000" b="1" spc="-10" dirty="0">
                <a:solidFill>
                  <a:srgbClr val="D16248"/>
                </a:solidFill>
                <a:latin typeface="Georgia"/>
                <a:cs typeface="Georgia"/>
              </a:rPr>
              <a:t> e</a:t>
            </a:r>
            <a:r>
              <a:rPr sz="2000" b="1" spc="-5" dirty="0">
                <a:solidFill>
                  <a:srgbClr val="D16248"/>
                </a:solidFill>
                <a:latin typeface="Georgia"/>
                <a:cs typeface="Georgia"/>
              </a:rPr>
              <a:t>du</a:t>
            </a:r>
            <a:r>
              <a:rPr sz="2000" b="1" dirty="0">
                <a:solidFill>
                  <a:srgbClr val="D16248"/>
                </a:solidFill>
                <a:latin typeface="Georgia"/>
                <a:cs typeface="Georgia"/>
              </a:rPr>
              <a:t>c</a:t>
            </a:r>
            <a:r>
              <a:rPr sz="2000" b="1" spc="-10" dirty="0">
                <a:solidFill>
                  <a:srgbClr val="D16248"/>
                </a:solidFill>
                <a:latin typeface="Georgia"/>
                <a:cs typeface="Georgia"/>
              </a:rPr>
              <a:t>a</a:t>
            </a:r>
            <a:r>
              <a:rPr sz="2000" b="1" spc="-5" dirty="0">
                <a:solidFill>
                  <a:srgbClr val="D16248"/>
                </a:solidFill>
                <a:latin typeface="Georgia"/>
                <a:cs typeface="Georgia"/>
              </a:rPr>
              <a:t>t</a:t>
            </a:r>
            <a:r>
              <a:rPr sz="2000" b="1" spc="-10" dirty="0">
                <a:solidFill>
                  <a:srgbClr val="D16248"/>
                </a:solidFill>
                <a:latin typeface="Georgia"/>
                <a:cs typeface="Georgia"/>
              </a:rPr>
              <a:t>e</a:t>
            </a:r>
            <a:r>
              <a:rPr sz="2000" b="1" dirty="0">
                <a:solidFill>
                  <a:srgbClr val="D16248"/>
                </a:solidFill>
                <a:latin typeface="Georgia"/>
                <a:cs typeface="Georgia"/>
              </a:rPr>
              <a:t>d</a:t>
            </a:r>
            <a:r>
              <a:rPr sz="2000" b="1" spc="-15" dirty="0">
                <a:solidFill>
                  <a:srgbClr val="D16248"/>
                </a:solidFill>
                <a:latin typeface="Georgia"/>
                <a:cs typeface="Georgia"/>
              </a:rPr>
              <a:t> </a:t>
            </a:r>
            <a:r>
              <a:rPr sz="2000" b="1" spc="-10" dirty="0">
                <a:solidFill>
                  <a:srgbClr val="D16248"/>
                </a:solidFill>
                <a:latin typeface="Georgia"/>
                <a:cs typeface="Georgia"/>
              </a:rPr>
              <a:t>a</a:t>
            </a:r>
            <a:r>
              <a:rPr sz="2000" b="1" dirty="0">
                <a:solidFill>
                  <a:srgbClr val="D16248"/>
                </a:solidFill>
                <a:latin typeface="Georgia"/>
                <a:cs typeface="Georgia"/>
              </a:rPr>
              <a:t>nd skil</a:t>
            </a:r>
            <a:r>
              <a:rPr sz="2000" b="1" spc="-10" dirty="0">
                <a:solidFill>
                  <a:srgbClr val="D16248"/>
                </a:solidFill>
                <a:latin typeface="Georgia"/>
                <a:cs typeface="Georgia"/>
              </a:rPr>
              <a:t>le</a:t>
            </a:r>
            <a:r>
              <a:rPr sz="2000" b="1" dirty="0">
                <a:solidFill>
                  <a:srgbClr val="D16248"/>
                </a:solidFill>
                <a:latin typeface="Georgia"/>
                <a:cs typeface="Georgia"/>
              </a:rPr>
              <a:t>d</a:t>
            </a:r>
            <a:r>
              <a:rPr sz="2000" b="1" spc="-15" dirty="0">
                <a:solidFill>
                  <a:srgbClr val="D16248"/>
                </a:solidFill>
                <a:latin typeface="Georgia"/>
                <a:cs typeface="Georgia"/>
              </a:rPr>
              <a:t> </a:t>
            </a:r>
            <a:r>
              <a:rPr sz="2000" b="1" spc="-5" dirty="0">
                <a:solidFill>
                  <a:srgbClr val="D16248"/>
                </a:solidFill>
                <a:latin typeface="Georgia"/>
                <a:cs typeface="Georgia"/>
              </a:rPr>
              <a:t>citizen</a:t>
            </a:r>
            <a:r>
              <a:rPr sz="2000" b="1" dirty="0">
                <a:solidFill>
                  <a:srgbClr val="D16248"/>
                </a:solidFill>
                <a:latin typeface="Georgia"/>
                <a:cs typeface="Georgia"/>
              </a:rPr>
              <a:t>s.</a:t>
            </a:r>
            <a:endParaRPr sz="2000" dirty="0">
              <a:latin typeface="Georgia"/>
              <a:cs typeface="Georgi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21205">
              <a:lnSpc>
                <a:spcPct val="100000"/>
              </a:lnSpc>
            </a:pPr>
            <a:r>
              <a:rPr spc="-5" dirty="0"/>
              <a:t>Conclusio</a:t>
            </a:r>
            <a:r>
              <a:rPr dirty="0"/>
              <a:t>n</a:t>
            </a:r>
            <a:r>
              <a:rPr spc="-15" dirty="0"/>
              <a:t> </a:t>
            </a:r>
            <a:r>
              <a:rPr spc="-5" dirty="0"/>
              <a:t>Strategy</a:t>
            </a:r>
          </a:p>
        </p:txBody>
      </p:sp>
      <p:sp>
        <p:nvSpPr>
          <p:cNvPr id="3" name="object 3"/>
          <p:cNvSpPr txBox="1"/>
          <p:nvPr/>
        </p:nvSpPr>
        <p:spPr>
          <a:xfrm>
            <a:off x="381000" y="1615952"/>
            <a:ext cx="7848600" cy="4691028"/>
          </a:xfrm>
          <a:prstGeom prst="rect">
            <a:avLst/>
          </a:prstGeom>
        </p:spPr>
        <p:txBody>
          <a:bodyPr vert="horz" wrap="square" lIns="0" tIns="0" rIns="0" bIns="0" rtlCol="0">
            <a:spAutoFit/>
          </a:bodyPr>
          <a:lstStyle/>
          <a:p>
            <a:pPr marL="287020" marR="5080" indent="-274320">
              <a:lnSpc>
                <a:spcPct val="150000"/>
              </a:lnSpc>
              <a:buClr>
                <a:srgbClr val="D16248"/>
              </a:buClr>
              <a:buSzPct val="85185"/>
              <a:buFont typeface="Wingdings 2"/>
              <a:buChar char=""/>
              <a:tabLst>
                <a:tab pos="287020" algn="l"/>
                <a:tab pos="2445385" algn="l"/>
              </a:tabLst>
            </a:pPr>
            <a:r>
              <a:rPr lang="en-US" sz="2500" dirty="0" smtClean="0">
                <a:latin typeface="Georgia"/>
                <a:cs typeface="Georgia"/>
              </a:rPr>
              <a:t>It’s almost a reverse of the introduction</a:t>
            </a:r>
            <a:r>
              <a:rPr sz="2500" dirty="0">
                <a:latin typeface="Georgia"/>
                <a:cs typeface="Georgia"/>
              </a:rPr>
              <a:t>	</a:t>
            </a:r>
            <a:endParaRPr lang="en-US" sz="2500" dirty="0" smtClean="0">
              <a:latin typeface="Georgia"/>
              <a:cs typeface="Georgia"/>
            </a:endParaRPr>
          </a:p>
          <a:p>
            <a:pPr marL="287020" marR="5080" indent="-274320">
              <a:lnSpc>
                <a:spcPct val="150000"/>
              </a:lnSpc>
              <a:buClr>
                <a:srgbClr val="D16248"/>
              </a:buClr>
              <a:buSzPct val="85185"/>
              <a:buFont typeface="Wingdings 2"/>
              <a:buChar char=""/>
              <a:tabLst>
                <a:tab pos="287020" algn="l"/>
                <a:tab pos="2445385" algn="l"/>
              </a:tabLst>
            </a:pPr>
            <a:r>
              <a:rPr lang="en-US" sz="2500" spc="-5" dirty="0">
                <a:latin typeface="Georgia"/>
                <a:cs typeface="Georgia"/>
              </a:rPr>
              <a:t>W</a:t>
            </a:r>
            <a:r>
              <a:rPr sz="2500" spc="-5" dirty="0" smtClean="0">
                <a:latin typeface="Georgia"/>
                <a:cs typeface="Georgia"/>
              </a:rPr>
              <a:t>rit</a:t>
            </a:r>
            <a:r>
              <a:rPr sz="2500" dirty="0" smtClean="0">
                <a:latin typeface="Georgia"/>
                <a:cs typeface="Georgia"/>
              </a:rPr>
              <a:t>e</a:t>
            </a:r>
            <a:r>
              <a:rPr sz="2500" spc="-10" dirty="0" smtClean="0">
                <a:latin typeface="Georgia"/>
                <a:cs typeface="Georgia"/>
              </a:rPr>
              <a:t> </a:t>
            </a:r>
            <a:r>
              <a:rPr sz="2500" spc="-20" dirty="0">
                <a:latin typeface="Georgia"/>
                <a:cs typeface="Georgia"/>
              </a:rPr>
              <a:t>fro</a:t>
            </a:r>
            <a:r>
              <a:rPr sz="2500" spc="-25" dirty="0">
                <a:latin typeface="Georgia"/>
                <a:cs typeface="Georgia"/>
              </a:rPr>
              <a:t>m </a:t>
            </a:r>
            <a:r>
              <a:rPr sz="2500" spc="-5" dirty="0">
                <a:latin typeface="Georgia"/>
                <a:cs typeface="Georgia"/>
              </a:rPr>
              <a:t>th</a:t>
            </a:r>
            <a:r>
              <a:rPr sz="2500" dirty="0">
                <a:latin typeface="Georgia"/>
                <a:cs typeface="Georgia"/>
              </a:rPr>
              <a:t>e </a:t>
            </a:r>
            <a:r>
              <a:rPr sz="2500" spc="-5" dirty="0">
                <a:latin typeface="Georgia"/>
                <a:cs typeface="Georgia"/>
              </a:rPr>
              <a:t>specifi</a:t>
            </a:r>
            <a:r>
              <a:rPr sz="2500" dirty="0">
                <a:latin typeface="Georgia"/>
                <a:cs typeface="Georgia"/>
              </a:rPr>
              <a:t>c</a:t>
            </a:r>
            <a:r>
              <a:rPr sz="2500" spc="-25" dirty="0">
                <a:latin typeface="Georgia"/>
                <a:cs typeface="Georgia"/>
              </a:rPr>
              <a:t> </a:t>
            </a:r>
            <a:r>
              <a:rPr sz="2500" spc="-5" dirty="0">
                <a:latin typeface="Georgia"/>
                <a:cs typeface="Georgia"/>
              </a:rPr>
              <a:t>t</a:t>
            </a:r>
            <a:r>
              <a:rPr sz="2500" dirty="0">
                <a:latin typeface="Georgia"/>
                <a:cs typeface="Georgia"/>
              </a:rPr>
              <a:t>o </a:t>
            </a:r>
            <a:r>
              <a:rPr sz="2500" spc="-5" dirty="0">
                <a:latin typeface="Georgia"/>
                <a:cs typeface="Georgia"/>
              </a:rPr>
              <a:t>the </a:t>
            </a:r>
            <a:r>
              <a:rPr sz="2500" spc="-5" dirty="0" smtClean="0">
                <a:latin typeface="Georgia"/>
                <a:cs typeface="Georgia"/>
              </a:rPr>
              <a:t>g</a:t>
            </a:r>
            <a:r>
              <a:rPr sz="2500" spc="5" dirty="0" smtClean="0">
                <a:latin typeface="Georgia"/>
                <a:cs typeface="Georgia"/>
              </a:rPr>
              <a:t>e</a:t>
            </a:r>
            <a:r>
              <a:rPr sz="2500" spc="-15" dirty="0" smtClean="0">
                <a:latin typeface="Georgia"/>
                <a:cs typeface="Georgia"/>
              </a:rPr>
              <a:t>neral</a:t>
            </a:r>
            <a:endParaRPr lang="en-US" sz="2500" spc="-15" dirty="0" smtClean="0">
              <a:latin typeface="Georgia"/>
              <a:cs typeface="Georgia"/>
            </a:endParaRPr>
          </a:p>
          <a:p>
            <a:pPr marL="287020" marR="5080" indent="-274320">
              <a:lnSpc>
                <a:spcPct val="100000"/>
              </a:lnSpc>
              <a:buClr>
                <a:srgbClr val="D16248"/>
              </a:buClr>
              <a:buSzPct val="85185"/>
              <a:buFont typeface="Wingdings 2"/>
              <a:buChar char=""/>
              <a:tabLst>
                <a:tab pos="287020" algn="l"/>
                <a:tab pos="2445385" algn="l"/>
              </a:tabLst>
            </a:pPr>
            <a:endParaRPr lang="en-US" sz="2500" spc="-15" dirty="0">
              <a:latin typeface="Georgia"/>
              <a:cs typeface="Georgia"/>
            </a:endParaRPr>
          </a:p>
          <a:p>
            <a:pPr marL="287020" marR="5080" indent="-274320">
              <a:lnSpc>
                <a:spcPct val="100000"/>
              </a:lnSpc>
              <a:buClr>
                <a:srgbClr val="D16248"/>
              </a:buClr>
              <a:buSzPct val="85185"/>
              <a:buFont typeface="Wingdings 2"/>
              <a:buChar char=""/>
              <a:tabLst>
                <a:tab pos="287020" algn="l"/>
                <a:tab pos="2445385" algn="l"/>
              </a:tabLst>
            </a:pPr>
            <a:endParaRPr lang="en-US" sz="2500" spc="-15" dirty="0" smtClean="0">
              <a:latin typeface="Georgia"/>
              <a:cs typeface="Georgia"/>
            </a:endParaRPr>
          </a:p>
          <a:p>
            <a:pPr marL="287020" marR="5080" indent="-274320">
              <a:lnSpc>
                <a:spcPct val="100000"/>
              </a:lnSpc>
              <a:buClr>
                <a:srgbClr val="D16248"/>
              </a:buClr>
              <a:buSzPct val="85185"/>
              <a:buFont typeface="Wingdings 2"/>
              <a:buChar char=""/>
              <a:tabLst>
                <a:tab pos="287020" algn="l"/>
                <a:tab pos="2445385" algn="l"/>
              </a:tabLst>
            </a:pPr>
            <a:endParaRPr lang="en-US" sz="2500" spc="-15" dirty="0">
              <a:latin typeface="Georgia"/>
              <a:cs typeface="Georgia"/>
            </a:endParaRPr>
          </a:p>
          <a:p>
            <a:pPr marL="287020" indent="-274320">
              <a:lnSpc>
                <a:spcPct val="150000"/>
              </a:lnSpc>
              <a:spcBef>
                <a:spcPts val="650"/>
              </a:spcBef>
              <a:buClr>
                <a:srgbClr val="D16248"/>
              </a:buClr>
              <a:buSzPct val="85185"/>
              <a:buFont typeface="Wingdings 2"/>
              <a:buChar char=""/>
              <a:tabLst>
                <a:tab pos="287020" algn="l"/>
              </a:tabLst>
            </a:pPr>
            <a:r>
              <a:rPr lang="en-US" sz="2500" dirty="0" smtClean="0">
                <a:latin typeface="Georgia"/>
                <a:cs typeface="Georgia"/>
              </a:rPr>
              <a:t>At the end</a:t>
            </a:r>
            <a:r>
              <a:rPr sz="2500" spc="-15" dirty="0" smtClean="0">
                <a:latin typeface="Georgia"/>
                <a:cs typeface="Georgia"/>
              </a:rPr>
              <a:t>,</a:t>
            </a:r>
            <a:r>
              <a:rPr sz="2500" dirty="0" smtClean="0">
                <a:latin typeface="Georgia"/>
                <a:cs typeface="Georgia"/>
              </a:rPr>
              <a:t> </a:t>
            </a:r>
            <a:r>
              <a:rPr sz="2500" spc="-5" dirty="0">
                <a:latin typeface="Georgia"/>
                <a:cs typeface="Georgia"/>
              </a:rPr>
              <a:t>tr</a:t>
            </a:r>
            <a:r>
              <a:rPr sz="2500" dirty="0">
                <a:latin typeface="Georgia"/>
                <a:cs typeface="Georgia"/>
              </a:rPr>
              <a:t>y </a:t>
            </a:r>
            <a:r>
              <a:rPr sz="2500" spc="-5" dirty="0">
                <a:latin typeface="Georgia"/>
                <a:cs typeface="Georgia"/>
              </a:rPr>
              <a:t>on</a:t>
            </a:r>
            <a:r>
              <a:rPr sz="2500" dirty="0">
                <a:latin typeface="Georgia"/>
                <a:cs typeface="Georgia"/>
              </a:rPr>
              <a:t>e</a:t>
            </a:r>
            <a:r>
              <a:rPr sz="2500" spc="-15" dirty="0">
                <a:latin typeface="Georgia"/>
                <a:cs typeface="Georgia"/>
              </a:rPr>
              <a:t> </a:t>
            </a:r>
            <a:r>
              <a:rPr sz="2500" spc="-5" dirty="0">
                <a:latin typeface="Georgia"/>
                <a:cs typeface="Georgia"/>
              </a:rPr>
              <a:t>o</a:t>
            </a:r>
            <a:r>
              <a:rPr sz="2500" dirty="0">
                <a:latin typeface="Georgia"/>
                <a:cs typeface="Georgia"/>
              </a:rPr>
              <a:t>f</a:t>
            </a:r>
            <a:r>
              <a:rPr sz="2500" spc="-5" dirty="0">
                <a:latin typeface="Georgia"/>
                <a:cs typeface="Georgia"/>
              </a:rPr>
              <a:t> th</a:t>
            </a:r>
            <a:r>
              <a:rPr sz="2500" dirty="0">
                <a:latin typeface="Georgia"/>
                <a:cs typeface="Georgia"/>
              </a:rPr>
              <a:t>e </a:t>
            </a:r>
            <a:r>
              <a:rPr sz="2500" spc="-5" dirty="0" smtClean="0">
                <a:latin typeface="Georgia"/>
                <a:cs typeface="Georgia"/>
              </a:rPr>
              <a:t>fo</a:t>
            </a:r>
            <a:r>
              <a:rPr sz="2500" spc="-15" dirty="0" smtClean="0">
                <a:latin typeface="Georgia"/>
                <a:cs typeface="Georgia"/>
              </a:rPr>
              <a:t>l</a:t>
            </a:r>
            <a:r>
              <a:rPr sz="2500" spc="-5" dirty="0" smtClean="0">
                <a:latin typeface="Georgia"/>
                <a:cs typeface="Georgia"/>
              </a:rPr>
              <a:t>lowin</a:t>
            </a:r>
            <a:r>
              <a:rPr sz="2500" dirty="0" smtClean="0">
                <a:latin typeface="Georgia"/>
                <a:cs typeface="Georgia"/>
              </a:rPr>
              <a:t>g:</a:t>
            </a:r>
            <a:endParaRPr sz="2500" dirty="0">
              <a:latin typeface="Georgia"/>
              <a:cs typeface="Georgia"/>
            </a:endParaRPr>
          </a:p>
          <a:p>
            <a:pPr marL="561340" lvl="1" indent="-274320">
              <a:lnSpc>
                <a:spcPct val="150000"/>
              </a:lnSpc>
              <a:spcBef>
                <a:spcPts val="545"/>
              </a:spcBef>
              <a:buClr>
                <a:srgbClr val="CCB400"/>
              </a:buClr>
              <a:buSzPct val="68181"/>
              <a:buFont typeface="Wingdings"/>
              <a:buChar char=""/>
              <a:tabLst>
                <a:tab pos="561340" algn="l"/>
              </a:tabLst>
            </a:pPr>
            <a:r>
              <a:rPr sz="2200" spc="-15" dirty="0">
                <a:solidFill>
                  <a:srgbClr val="636B85"/>
                </a:solidFill>
                <a:latin typeface="Georgia"/>
                <a:cs typeface="Georgia"/>
              </a:rPr>
              <a:t>Ask </a:t>
            </a:r>
            <a:r>
              <a:rPr sz="2200" spc="-15" dirty="0" smtClean="0">
                <a:solidFill>
                  <a:srgbClr val="636B85"/>
                </a:solidFill>
                <a:latin typeface="Georgia"/>
                <a:cs typeface="Georgia"/>
              </a:rPr>
              <a:t>“</a:t>
            </a:r>
            <a:r>
              <a:rPr lang="en-US" sz="2200" spc="-15" dirty="0" smtClean="0">
                <a:solidFill>
                  <a:srgbClr val="636B85"/>
                </a:solidFill>
                <a:latin typeface="Georgia"/>
                <a:cs typeface="Georgia"/>
              </a:rPr>
              <a:t>S</a:t>
            </a:r>
            <a:r>
              <a:rPr sz="2200" spc="-15" dirty="0" smtClean="0">
                <a:solidFill>
                  <a:srgbClr val="636B85"/>
                </a:solidFill>
                <a:latin typeface="Georgia"/>
                <a:cs typeface="Georgia"/>
              </a:rPr>
              <a:t>o</a:t>
            </a:r>
            <a:r>
              <a:rPr sz="2200" spc="-5" dirty="0" smtClean="0">
                <a:solidFill>
                  <a:srgbClr val="636B85"/>
                </a:solidFill>
                <a:latin typeface="Georgia"/>
                <a:cs typeface="Georgia"/>
              </a:rPr>
              <a:t> </a:t>
            </a:r>
            <a:r>
              <a:rPr sz="2200" spc="-20" dirty="0">
                <a:solidFill>
                  <a:srgbClr val="636B85"/>
                </a:solidFill>
                <a:latin typeface="Georgia"/>
                <a:cs typeface="Georgia"/>
              </a:rPr>
              <a:t>w</a:t>
            </a:r>
            <a:r>
              <a:rPr sz="2200" spc="-10" dirty="0">
                <a:solidFill>
                  <a:srgbClr val="636B85"/>
                </a:solidFill>
                <a:latin typeface="Georgia"/>
                <a:cs typeface="Georgia"/>
              </a:rPr>
              <a:t>hat?”</a:t>
            </a:r>
            <a:r>
              <a:rPr sz="2200" spc="-5" dirty="0">
                <a:solidFill>
                  <a:srgbClr val="636B85"/>
                </a:solidFill>
                <a:latin typeface="Georgia"/>
                <a:cs typeface="Georgia"/>
              </a:rPr>
              <a:t> </a:t>
            </a:r>
            <a:r>
              <a:rPr sz="2200" spc="-15" dirty="0">
                <a:solidFill>
                  <a:srgbClr val="636B85"/>
                </a:solidFill>
                <a:latin typeface="Georgia"/>
                <a:cs typeface="Georgia"/>
              </a:rPr>
              <a:t>a</a:t>
            </a:r>
            <a:r>
              <a:rPr sz="2200" spc="-30" dirty="0">
                <a:solidFill>
                  <a:srgbClr val="636B85"/>
                </a:solidFill>
                <a:latin typeface="Georgia"/>
                <a:cs typeface="Georgia"/>
              </a:rPr>
              <a:t>b</a:t>
            </a:r>
            <a:r>
              <a:rPr sz="2200" spc="-15" dirty="0">
                <a:solidFill>
                  <a:srgbClr val="636B85"/>
                </a:solidFill>
                <a:latin typeface="Georgia"/>
                <a:cs typeface="Georgia"/>
              </a:rPr>
              <a:t>out</a:t>
            </a:r>
            <a:r>
              <a:rPr sz="2200" spc="15" dirty="0">
                <a:solidFill>
                  <a:srgbClr val="636B85"/>
                </a:solidFill>
                <a:latin typeface="Georgia"/>
                <a:cs typeface="Georgia"/>
              </a:rPr>
              <a:t> </a:t>
            </a:r>
            <a:r>
              <a:rPr sz="2200" spc="-15" dirty="0">
                <a:solidFill>
                  <a:srgbClr val="636B85"/>
                </a:solidFill>
                <a:latin typeface="Georgia"/>
                <a:cs typeface="Georgia"/>
              </a:rPr>
              <a:t>the</a:t>
            </a:r>
            <a:r>
              <a:rPr sz="2200" spc="-5" dirty="0">
                <a:solidFill>
                  <a:srgbClr val="636B85"/>
                </a:solidFill>
                <a:latin typeface="Georgia"/>
                <a:cs typeface="Georgia"/>
              </a:rPr>
              <a:t> </a:t>
            </a:r>
            <a:r>
              <a:rPr sz="2200" spc="-10" dirty="0">
                <a:solidFill>
                  <a:srgbClr val="636B85"/>
                </a:solidFill>
                <a:latin typeface="Georgia"/>
                <a:cs typeface="Georgia"/>
              </a:rPr>
              <a:t>speci</a:t>
            </a:r>
            <a:r>
              <a:rPr sz="2200" spc="-5" dirty="0">
                <a:solidFill>
                  <a:srgbClr val="636B85"/>
                </a:solidFill>
                <a:latin typeface="Georgia"/>
                <a:cs typeface="Georgia"/>
              </a:rPr>
              <a:t>f</a:t>
            </a:r>
            <a:r>
              <a:rPr sz="2200" spc="-10" dirty="0">
                <a:solidFill>
                  <a:srgbClr val="636B85"/>
                </a:solidFill>
                <a:latin typeface="Georgia"/>
                <a:cs typeface="Georgia"/>
              </a:rPr>
              <a:t>ic</a:t>
            </a:r>
            <a:r>
              <a:rPr sz="2200" spc="10" dirty="0">
                <a:solidFill>
                  <a:srgbClr val="636B85"/>
                </a:solidFill>
                <a:latin typeface="Georgia"/>
                <a:cs typeface="Georgia"/>
              </a:rPr>
              <a:t> </a:t>
            </a:r>
            <a:r>
              <a:rPr sz="2200" spc="-15" dirty="0">
                <a:solidFill>
                  <a:srgbClr val="636B85"/>
                </a:solidFill>
                <a:latin typeface="Georgia"/>
                <a:cs typeface="Georgia"/>
              </a:rPr>
              <a:t>conclu</a:t>
            </a:r>
            <a:r>
              <a:rPr sz="2200" spc="-20" dirty="0">
                <a:solidFill>
                  <a:srgbClr val="636B85"/>
                </a:solidFill>
                <a:latin typeface="Georgia"/>
                <a:cs typeface="Georgia"/>
              </a:rPr>
              <a:t>s</a:t>
            </a:r>
            <a:r>
              <a:rPr sz="2200" spc="-10" dirty="0">
                <a:solidFill>
                  <a:srgbClr val="636B85"/>
                </a:solidFill>
                <a:latin typeface="Georgia"/>
                <a:cs typeface="Georgia"/>
              </a:rPr>
              <a:t>io</a:t>
            </a:r>
            <a:r>
              <a:rPr sz="2200" spc="-15" dirty="0">
                <a:solidFill>
                  <a:srgbClr val="636B85"/>
                </a:solidFill>
                <a:latin typeface="Georgia"/>
                <a:cs typeface="Georgia"/>
              </a:rPr>
              <a:t>n</a:t>
            </a:r>
            <a:endParaRPr sz="2200" dirty="0">
              <a:latin typeface="Georgia"/>
              <a:cs typeface="Georgia"/>
            </a:endParaRPr>
          </a:p>
          <a:p>
            <a:pPr marL="561340" lvl="1" indent="-274320">
              <a:lnSpc>
                <a:spcPct val="150000"/>
              </a:lnSpc>
              <a:spcBef>
                <a:spcPts val="530"/>
              </a:spcBef>
              <a:buClr>
                <a:srgbClr val="CCB400"/>
              </a:buClr>
              <a:buSzPct val="68181"/>
              <a:buFont typeface="Wingdings"/>
              <a:buChar char=""/>
              <a:tabLst>
                <a:tab pos="561340" algn="l"/>
              </a:tabLst>
            </a:pPr>
            <a:r>
              <a:rPr sz="2200" spc="-15" dirty="0">
                <a:solidFill>
                  <a:srgbClr val="636B85"/>
                </a:solidFill>
                <a:latin typeface="Georgia"/>
                <a:cs typeface="Georgia"/>
              </a:rPr>
              <a:t>Prov</a:t>
            </a:r>
            <a:r>
              <a:rPr sz="2200" spc="-5" dirty="0">
                <a:solidFill>
                  <a:srgbClr val="636B85"/>
                </a:solidFill>
                <a:latin typeface="Georgia"/>
                <a:cs typeface="Georgia"/>
              </a:rPr>
              <a:t>i</a:t>
            </a:r>
            <a:r>
              <a:rPr sz="2200" spc="-20" dirty="0">
                <a:solidFill>
                  <a:srgbClr val="636B85"/>
                </a:solidFill>
                <a:latin typeface="Georgia"/>
                <a:cs typeface="Georgia"/>
              </a:rPr>
              <a:t>d</a:t>
            </a:r>
            <a:r>
              <a:rPr sz="2200" spc="-15" dirty="0">
                <a:solidFill>
                  <a:srgbClr val="636B85"/>
                </a:solidFill>
                <a:latin typeface="Georgia"/>
                <a:cs typeface="Georgia"/>
              </a:rPr>
              <a:t>e</a:t>
            </a:r>
            <a:r>
              <a:rPr sz="2200" spc="-25" dirty="0">
                <a:solidFill>
                  <a:srgbClr val="636B85"/>
                </a:solidFill>
                <a:latin typeface="Georgia"/>
                <a:cs typeface="Georgia"/>
              </a:rPr>
              <a:t> </a:t>
            </a:r>
            <a:r>
              <a:rPr sz="2200" spc="-15" dirty="0">
                <a:solidFill>
                  <a:srgbClr val="636B85"/>
                </a:solidFill>
                <a:latin typeface="Georgia"/>
                <a:cs typeface="Georgia"/>
              </a:rPr>
              <a:t>a</a:t>
            </a:r>
            <a:r>
              <a:rPr sz="2200" spc="-5" dirty="0">
                <a:solidFill>
                  <a:srgbClr val="636B85"/>
                </a:solidFill>
                <a:latin typeface="Georgia"/>
                <a:cs typeface="Georgia"/>
              </a:rPr>
              <a:t> </a:t>
            </a:r>
            <a:r>
              <a:rPr sz="2200" spc="-10" dirty="0">
                <a:solidFill>
                  <a:srgbClr val="636B85"/>
                </a:solidFill>
                <a:latin typeface="Georgia"/>
                <a:cs typeface="Georgia"/>
              </a:rPr>
              <a:t>vision </a:t>
            </a:r>
            <a:r>
              <a:rPr sz="2200" spc="-20" dirty="0">
                <a:solidFill>
                  <a:srgbClr val="636B85"/>
                </a:solidFill>
                <a:latin typeface="Georgia"/>
                <a:cs typeface="Georgia"/>
              </a:rPr>
              <a:t>o</a:t>
            </a:r>
            <a:r>
              <a:rPr sz="2200" spc="-10" dirty="0">
                <a:solidFill>
                  <a:srgbClr val="636B85"/>
                </a:solidFill>
                <a:latin typeface="Georgia"/>
                <a:cs typeface="Georgia"/>
              </a:rPr>
              <a:t>f </a:t>
            </a:r>
            <a:r>
              <a:rPr sz="2200" spc="-20" dirty="0">
                <a:solidFill>
                  <a:srgbClr val="636B85"/>
                </a:solidFill>
                <a:latin typeface="Georgia"/>
                <a:cs typeface="Georgia"/>
              </a:rPr>
              <a:t>th</a:t>
            </a:r>
            <a:r>
              <a:rPr sz="2200" spc="-15" dirty="0">
                <a:solidFill>
                  <a:srgbClr val="636B85"/>
                </a:solidFill>
                <a:latin typeface="Georgia"/>
                <a:cs typeface="Georgia"/>
              </a:rPr>
              <a:t>e</a:t>
            </a:r>
            <a:r>
              <a:rPr sz="2200" dirty="0">
                <a:solidFill>
                  <a:srgbClr val="636B85"/>
                </a:solidFill>
                <a:latin typeface="Georgia"/>
                <a:cs typeface="Georgia"/>
              </a:rPr>
              <a:t> </a:t>
            </a:r>
            <a:r>
              <a:rPr sz="2200" spc="-5" dirty="0">
                <a:solidFill>
                  <a:srgbClr val="636B85"/>
                </a:solidFill>
                <a:latin typeface="Georgia"/>
                <a:cs typeface="Georgia"/>
              </a:rPr>
              <a:t>f</a:t>
            </a:r>
            <a:r>
              <a:rPr sz="2200" spc="-20" dirty="0">
                <a:solidFill>
                  <a:srgbClr val="636B85"/>
                </a:solidFill>
                <a:latin typeface="Georgia"/>
                <a:cs typeface="Georgia"/>
              </a:rPr>
              <a:t>ut</a:t>
            </a:r>
            <a:r>
              <a:rPr sz="2200" spc="-30" dirty="0">
                <a:solidFill>
                  <a:srgbClr val="636B85"/>
                </a:solidFill>
                <a:latin typeface="Georgia"/>
                <a:cs typeface="Georgia"/>
              </a:rPr>
              <a:t>u</a:t>
            </a:r>
            <a:r>
              <a:rPr sz="2200" spc="-10" dirty="0">
                <a:solidFill>
                  <a:srgbClr val="636B85"/>
                </a:solidFill>
                <a:latin typeface="Georgia"/>
                <a:cs typeface="Georgia"/>
              </a:rPr>
              <a:t>re</a:t>
            </a:r>
            <a:endParaRPr sz="2200" dirty="0">
              <a:latin typeface="Georgia"/>
              <a:cs typeface="Georgia"/>
            </a:endParaRPr>
          </a:p>
          <a:p>
            <a:pPr marL="561340" lvl="1" indent="-274320">
              <a:lnSpc>
                <a:spcPct val="150000"/>
              </a:lnSpc>
              <a:spcBef>
                <a:spcPts val="525"/>
              </a:spcBef>
              <a:buClr>
                <a:srgbClr val="CCB400"/>
              </a:buClr>
              <a:buSzPct val="68181"/>
              <a:buFont typeface="Wingdings"/>
              <a:buChar char=""/>
              <a:tabLst>
                <a:tab pos="561340" algn="l"/>
              </a:tabLst>
            </a:pPr>
            <a:r>
              <a:rPr sz="2200" spc="-20" dirty="0">
                <a:solidFill>
                  <a:srgbClr val="636B85"/>
                </a:solidFill>
                <a:latin typeface="Georgia"/>
                <a:cs typeface="Georgia"/>
              </a:rPr>
              <a:t>Of</a:t>
            </a:r>
            <a:r>
              <a:rPr sz="2200" spc="-5" dirty="0">
                <a:solidFill>
                  <a:srgbClr val="636B85"/>
                </a:solidFill>
                <a:latin typeface="Georgia"/>
                <a:cs typeface="Georgia"/>
              </a:rPr>
              <a:t>f</a:t>
            </a:r>
            <a:r>
              <a:rPr sz="2200" spc="-20" dirty="0">
                <a:solidFill>
                  <a:srgbClr val="636B85"/>
                </a:solidFill>
                <a:latin typeface="Georgia"/>
                <a:cs typeface="Georgia"/>
              </a:rPr>
              <a:t>e</a:t>
            </a:r>
            <a:r>
              <a:rPr sz="2200" spc="-10" dirty="0">
                <a:solidFill>
                  <a:srgbClr val="636B85"/>
                </a:solidFill>
                <a:latin typeface="Georgia"/>
                <a:cs typeface="Georgia"/>
              </a:rPr>
              <a:t>r</a:t>
            </a:r>
            <a:r>
              <a:rPr sz="2200" spc="-35" dirty="0">
                <a:solidFill>
                  <a:srgbClr val="636B85"/>
                </a:solidFill>
                <a:latin typeface="Georgia"/>
                <a:cs typeface="Georgia"/>
              </a:rPr>
              <a:t> </a:t>
            </a:r>
            <a:r>
              <a:rPr sz="2200" spc="-10" dirty="0">
                <a:solidFill>
                  <a:srgbClr val="636B85"/>
                </a:solidFill>
                <a:latin typeface="Georgia"/>
                <a:cs typeface="Georgia"/>
              </a:rPr>
              <a:t>re</a:t>
            </a:r>
            <a:r>
              <a:rPr sz="2200" spc="-30" dirty="0">
                <a:solidFill>
                  <a:srgbClr val="636B85"/>
                </a:solidFill>
                <a:latin typeface="Georgia"/>
                <a:cs typeface="Georgia"/>
              </a:rPr>
              <a:t>a</a:t>
            </a:r>
            <a:r>
              <a:rPr sz="2200" spc="-20" dirty="0">
                <a:solidFill>
                  <a:srgbClr val="636B85"/>
                </a:solidFill>
                <a:latin typeface="Georgia"/>
                <a:cs typeface="Georgia"/>
              </a:rPr>
              <a:t>der</a:t>
            </a:r>
            <a:r>
              <a:rPr sz="2200" spc="-10" dirty="0">
                <a:solidFill>
                  <a:srgbClr val="636B85"/>
                </a:solidFill>
                <a:latin typeface="Georgia"/>
                <a:cs typeface="Georgia"/>
              </a:rPr>
              <a:t>s</a:t>
            </a:r>
            <a:r>
              <a:rPr sz="2200" spc="15" dirty="0">
                <a:solidFill>
                  <a:srgbClr val="636B85"/>
                </a:solidFill>
                <a:latin typeface="Georgia"/>
                <a:cs typeface="Georgia"/>
              </a:rPr>
              <a:t> </a:t>
            </a:r>
            <a:r>
              <a:rPr sz="2200" spc="-15" dirty="0">
                <a:solidFill>
                  <a:srgbClr val="636B85"/>
                </a:solidFill>
                <a:latin typeface="Georgia"/>
                <a:cs typeface="Georgia"/>
              </a:rPr>
              <a:t>a</a:t>
            </a:r>
            <a:r>
              <a:rPr sz="2200" spc="5" dirty="0">
                <a:solidFill>
                  <a:srgbClr val="636B85"/>
                </a:solidFill>
                <a:latin typeface="Georgia"/>
                <a:cs typeface="Georgia"/>
              </a:rPr>
              <a:t> </a:t>
            </a:r>
            <a:r>
              <a:rPr sz="2200" spc="-20" dirty="0">
                <a:solidFill>
                  <a:srgbClr val="636B85"/>
                </a:solidFill>
                <a:latin typeface="Georgia"/>
                <a:cs typeface="Georgia"/>
              </a:rPr>
              <a:t>wa</a:t>
            </a:r>
            <a:r>
              <a:rPr sz="2200" spc="-15" dirty="0">
                <a:solidFill>
                  <a:srgbClr val="636B85"/>
                </a:solidFill>
                <a:latin typeface="Georgia"/>
                <a:cs typeface="Georgia"/>
              </a:rPr>
              <a:t>y</a:t>
            </a:r>
            <a:r>
              <a:rPr sz="2200" spc="5" dirty="0">
                <a:solidFill>
                  <a:srgbClr val="636B85"/>
                </a:solidFill>
                <a:latin typeface="Georgia"/>
                <a:cs typeface="Georgia"/>
              </a:rPr>
              <a:t> </a:t>
            </a:r>
            <a:r>
              <a:rPr sz="2200" spc="-15" dirty="0">
                <a:solidFill>
                  <a:srgbClr val="636B85"/>
                </a:solidFill>
                <a:latin typeface="Georgia"/>
                <a:cs typeface="Georgia"/>
              </a:rPr>
              <a:t>to</a:t>
            </a:r>
            <a:r>
              <a:rPr sz="2200" spc="10" dirty="0">
                <a:solidFill>
                  <a:srgbClr val="636B85"/>
                </a:solidFill>
                <a:latin typeface="Georgia"/>
                <a:cs typeface="Georgia"/>
              </a:rPr>
              <a:t> </a:t>
            </a:r>
            <a:r>
              <a:rPr sz="2200" spc="-10" dirty="0">
                <a:solidFill>
                  <a:srgbClr val="636B85"/>
                </a:solidFill>
                <a:latin typeface="Georgia"/>
                <a:cs typeface="Georgia"/>
              </a:rPr>
              <a:t>act</a:t>
            </a:r>
            <a:r>
              <a:rPr sz="2200" spc="-5" dirty="0">
                <a:solidFill>
                  <a:srgbClr val="636B85"/>
                </a:solidFill>
                <a:latin typeface="Georgia"/>
                <a:cs typeface="Georgia"/>
              </a:rPr>
              <a:t> (</a:t>
            </a:r>
            <a:r>
              <a:rPr sz="2200" spc="-20" dirty="0">
                <a:solidFill>
                  <a:srgbClr val="636B85"/>
                </a:solidFill>
                <a:latin typeface="Georgia"/>
                <a:cs typeface="Georgia"/>
              </a:rPr>
              <a:t>cal</a:t>
            </a:r>
            <a:r>
              <a:rPr sz="2200" spc="-10" dirty="0">
                <a:solidFill>
                  <a:srgbClr val="636B85"/>
                </a:solidFill>
                <a:latin typeface="Georgia"/>
                <a:cs typeface="Georgia"/>
              </a:rPr>
              <a:t>l</a:t>
            </a:r>
            <a:r>
              <a:rPr sz="2200" dirty="0">
                <a:solidFill>
                  <a:srgbClr val="636B85"/>
                </a:solidFill>
                <a:latin typeface="Georgia"/>
                <a:cs typeface="Georgia"/>
              </a:rPr>
              <a:t> </a:t>
            </a:r>
            <a:r>
              <a:rPr sz="2200" spc="-15" dirty="0">
                <a:solidFill>
                  <a:srgbClr val="636B85"/>
                </a:solidFill>
                <a:latin typeface="Georgia"/>
                <a:cs typeface="Georgia"/>
              </a:rPr>
              <a:t>to</a:t>
            </a:r>
            <a:r>
              <a:rPr sz="2200" spc="-5" dirty="0">
                <a:solidFill>
                  <a:srgbClr val="636B85"/>
                </a:solidFill>
                <a:latin typeface="Georgia"/>
                <a:cs typeface="Georgia"/>
              </a:rPr>
              <a:t> </a:t>
            </a:r>
            <a:r>
              <a:rPr sz="2200" spc="-10" dirty="0">
                <a:solidFill>
                  <a:srgbClr val="636B85"/>
                </a:solidFill>
                <a:latin typeface="Georgia"/>
                <a:cs typeface="Georgia"/>
              </a:rPr>
              <a:t>action)</a:t>
            </a:r>
            <a:endParaRPr sz="2200" dirty="0">
              <a:latin typeface="Georgia"/>
              <a:cs typeface="Georgia"/>
            </a:endParaRPr>
          </a:p>
        </p:txBody>
      </p:sp>
      <p:sp>
        <p:nvSpPr>
          <p:cNvPr id="4" name="Isosceles Triangle 3"/>
          <p:cNvSpPr/>
          <p:nvPr/>
        </p:nvSpPr>
        <p:spPr>
          <a:xfrm>
            <a:off x="6019800" y="2743200"/>
            <a:ext cx="1447801" cy="137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9000" y="1724624"/>
            <a:ext cx="1676400" cy="646331"/>
          </a:xfrm>
          <a:prstGeom prst="rect">
            <a:avLst/>
          </a:prstGeom>
          <a:noFill/>
        </p:spPr>
        <p:txBody>
          <a:bodyPr wrap="square" rtlCol="0">
            <a:spAutoFit/>
          </a:bodyPr>
          <a:lstStyle/>
          <a:p>
            <a:r>
              <a:rPr lang="en-US" dirty="0" smtClean="0">
                <a:solidFill>
                  <a:srgbClr val="0070C0"/>
                </a:solidFill>
                <a:latin typeface="Georgia" panose="02040502050405020303" pitchFamily="18" charset="0"/>
              </a:rPr>
              <a:t>Specific statement</a:t>
            </a:r>
            <a:endParaRPr lang="en-US" dirty="0">
              <a:solidFill>
                <a:srgbClr val="0070C0"/>
              </a:solidFill>
              <a:latin typeface="Georgia" panose="02040502050405020303" pitchFamily="18" charset="0"/>
            </a:endParaRPr>
          </a:p>
        </p:txBody>
      </p:sp>
      <p:sp>
        <p:nvSpPr>
          <p:cNvPr id="6" name="TextBox 5"/>
          <p:cNvSpPr txBox="1"/>
          <p:nvPr/>
        </p:nvSpPr>
        <p:spPr>
          <a:xfrm>
            <a:off x="7663963" y="4296490"/>
            <a:ext cx="1251437" cy="646331"/>
          </a:xfrm>
          <a:prstGeom prst="rect">
            <a:avLst/>
          </a:prstGeom>
          <a:noFill/>
        </p:spPr>
        <p:txBody>
          <a:bodyPr wrap="square" rtlCol="0">
            <a:spAutoFit/>
          </a:bodyPr>
          <a:lstStyle/>
          <a:p>
            <a:r>
              <a:rPr lang="en-US" dirty="0" smtClean="0">
                <a:solidFill>
                  <a:srgbClr val="0070C0"/>
                </a:solidFill>
                <a:latin typeface="Georgia" panose="02040502050405020303" pitchFamily="18" charset="0"/>
              </a:rPr>
              <a:t>General statement</a:t>
            </a:r>
            <a:endParaRPr lang="en-US" dirty="0">
              <a:solidFill>
                <a:srgbClr val="0070C0"/>
              </a:solidFill>
              <a:latin typeface="Georgia" panose="02040502050405020303" pitchFamily="18" charset="0"/>
            </a:endParaRPr>
          </a:p>
        </p:txBody>
      </p:sp>
      <p:cxnSp>
        <p:nvCxnSpPr>
          <p:cNvPr id="8" name="Straight Arrow Connector 7"/>
          <p:cNvCxnSpPr/>
          <p:nvPr/>
        </p:nvCxnSpPr>
        <p:spPr>
          <a:xfrm flipH="1">
            <a:off x="6858000" y="2362200"/>
            <a:ext cx="914400" cy="381000"/>
          </a:xfrm>
          <a:prstGeom prst="straightConnector1">
            <a:avLst/>
          </a:prstGeom>
          <a:ln w="38100">
            <a:solidFill>
              <a:srgbClr val="E6594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543800" y="4114800"/>
            <a:ext cx="762000" cy="228600"/>
          </a:xfrm>
          <a:prstGeom prst="straightConnector1">
            <a:avLst/>
          </a:prstGeom>
          <a:ln w="38100">
            <a:solidFill>
              <a:srgbClr val="E6594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074" y="457200"/>
            <a:ext cx="7750251" cy="507831"/>
          </a:xfrm>
          <a:prstGeom prst="rect">
            <a:avLst/>
          </a:prstGeom>
        </p:spPr>
        <p:txBody>
          <a:bodyPr vert="horz" wrap="square" lIns="0" tIns="0" rIns="0" bIns="0" rtlCol="0">
            <a:spAutoFit/>
          </a:bodyPr>
          <a:lstStyle/>
          <a:p>
            <a:pPr marL="2469515" algn="l">
              <a:lnSpc>
                <a:spcPct val="100000"/>
              </a:lnSpc>
            </a:pPr>
            <a:r>
              <a:rPr lang="en-US" spc="-5" dirty="0" smtClean="0"/>
              <a:t>Proofread</a:t>
            </a:r>
            <a:endParaRPr spc="-5" dirty="0"/>
          </a:p>
        </p:txBody>
      </p:sp>
      <p:sp>
        <p:nvSpPr>
          <p:cNvPr id="3" name="object 3"/>
          <p:cNvSpPr txBox="1"/>
          <p:nvPr/>
        </p:nvSpPr>
        <p:spPr>
          <a:xfrm>
            <a:off x="381000" y="1712997"/>
            <a:ext cx="7010400" cy="4201150"/>
          </a:xfrm>
          <a:prstGeom prst="rect">
            <a:avLst/>
          </a:prstGeom>
        </p:spPr>
        <p:txBody>
          <a:bodyPr vert="horz" wrap="square" lIns="0" tIns="0" rIns="0" bIns="0" rtlCol="0">
            <a:spAutoFit/>
          </a:bodyPr>
          <a:lstStyle/>
          <a:p>
            <a:pPr marL="287020" indent="-274320">
              <a:lnSpc>
                <a:spcPct val="100000"/>
              </a:lnSpc>
              <a:buClr>
                <a:srgbClr val="D16248"/>
              </a:buClr>
              <a:buSzPct val="85185"/>
              <a:buFont typeface="Wingdings 2"/>
              <a:buChar char=""/>
              <a:tabLst>
                <a:tab pos="287020" algn="l"/>
              </a:tabLst>
            </a:pPr>
            <a:r>
              <a:rPr sz="2700" spc="-5" dirty="0">
                <a:latin typeface="Georgia"/>
                <a:cs typeface="Georgia"/>
              </a:rPr>
              <a:t>Mak</a:t>
            </a:r>
            <a:r>
              <a:rPr sz="2700" dirty="0">
                <a:latin typeface="Georgia"/>
                <a:cs typeface="Georgia"/>
              </a:rPr>
              <a:t>e</a:t>
            </a:r>
            <a:r>
              <a:rPr sz="2700" spc="-25" dirty="0">
                <a:latin typeface="Georgia"/>
                <a:cs typeface="Georgia"/>
              </a:rPr>
              <a:t> </a:t>
            </a:r>
            <a:r>
              <a:rPr sz="2700" spc="-5" dirty="0">
                <a:latin typeface="Georgia"/>
                <a:cs typeface="Georgia"/>
              </a:rPr>
              <a:t>co</a:t>
            </a:r>
            <a:r>
              <a:rPr sz="2700" spc="-10" dirty="0">
                <a:latin typeface="Georgia"/>
                <a:cs typeface="Georgia"/>
              </a:rPr>
              <a:t>n</a:t>
            </a:r>
            <a:r>
              <a:rPr sz="2700" dirty="0">
                <a:latin typeface="Georgia"/>
                <a:cs typeface="Georgia"/>
              </a:rPr>
              <a:t>nections</a:t>
            </a:r>
          </a:p>
          <a:p>
            <a:pPr marL="561340" lvl="1" indent="-274320">
              <a:spcBef>
                <a:spcPts val="280"/>
              </a:spcBef>
              <a:buClr>
                <a:srgbClr val="CCB400"/>
              </a:buClr>
              <a:buSzPct val="68181"/>
              <a:buFont typeface="Wingdings"/>
              <a:buChar char=""/>
              <a:tabLst>
                <a:tab pos="561340" algn="l"/>
              </a:tabLst>
            </a:pPr>
            <a:r>
              <a:rPr lang="en-US" sz="2200" spc="-10" dirty="0">
                <a:solidFill>
                  <a:srgbClr val="636B85"/>
                </a:solidFill>
                <a:latin typeface="Georgia"/>
                <a:cs typeface="Georgia"/>
              </a:rPr>
              <a:t>Between the prompt and your thesis points</a:t>
            </a:r>
            <a:endParaRPr lang="en-US" sz="2200" dirty="0">
              <a:latin typeface="Georgia"/>
              <a:cs typeface="Georgia"/>
            </a:endParaRPr>
          </a:p>
          <a:p>
            <a:pPr marL="561340" lvl="1" indent="-274320">
              <a:lnSpc>
                <a:spcPct val="100000"/>
              </a:lnSpc>
              <a:spcBef>
                <a:spcPts val="280"/>
              </a:spcBef>
              <a:buClr>
                <a:srgbClr val="CCB400"/>
              </a:buClr>
              <a:buSzPct val="68181"/>
              <a:buFont typeface="Wingdings"/>
              <a:buChar char=""/>
              <a:tabLst>
                <a:tab pos="561340" algn="l"/>
              </a:tabLst>
            </a:pPr>
            <a:r>
              <a:rPr sz="2200" spc="-15" dirty="0" smtClean="0">
                <a:solidFill>
                  <a:srgbClr val="636B85"/>
                </a:solidFill>
                <a:latin typeface="Georgia"/>
                <a:cs typeface="Georgia"/>
              </a:rPr>
              <a:t>Betwe</a:t>
            </a:r>
            <a:r>
              <a:rPr sz="2200" spc="-35" dirty="0" smtClean="0">
                <a:solidFill>
                  <a:srgbClr val="636B85"/>
                </a:solidFill>
                <a:latin typeface="Georgia"/>
                <a:cs typeface="Georgia"/>
              </a:rPr>
              <a:t>e</a:t>
            </a:r>
            <a:r>
              <a:rPr sz="2200" spc="-15" dirty="0" smtClean="0">
                <a:solidFill>
                  <a:srgbClr val="636B85"/>
                </a:solidFill>
                <a:latin typeface="Georgia"/>
                <a:cs typeface="Georgia"/>
              </a:rPr>
              <a:t>n</a:t>
            </a:r>
            <a:r>
              <a:rPr sz="2200" spc="5" dirty="0" smtClean="0">
                <a:solidFill>
                  <a:srgbClr val="636B85"/>
                </a:solidFill>
                <a:latin typeface="Georgia"/>
                <a:cs typeface="Georgia"/>
              </a:rPr>
              <a:t> </a:t>
            </a:r>
            <a:r>
              <a:rPr lang="en-US" sz="2200" spc="5" dirty="0" smtClean="0">
                <a:solidFill>
                  <a:srgbClr val="636B85"/>
                </a:solidFill>
                <a:latin typeface="Georgia"/>
                <a:cs typeface="Georgia"/>
              </a:rPr>
              <a:t>your thesis points and body paragraphs</a:t>
            </a:r>
          </a:p>
          <a:p>
            <a:pPr marL="561340" lvl="1" indent="-274320">
              <a:lnSpc>
                <a:spcPct val="100000"/>
              </a:lnSpc>
              <a:spcBef>
                <a:spcPts val="280"/>
              </a:spcBef>
              <a:buClr>
                <a:srgbClr val="CCB400"/>
              </a:buClr>
              <a:buSzPct val="68181"/>
              <a:buFont typeface="Wingdings"/>
              <a:buChar char=""/>
              <a:tabLst>
                <a:tab pos="561340" algn="l"/>
              </a:tabLst>
            </a:pPr>
            <a:r>
              <a:rPr lang="en-US" sz="2200" spc="5" dirty="0" smtClean="0">
                <a:solidFill>
                  <a:srgbClr val="636B85"/>
                </a:solidFill>
                <a:latin typeface="Georgia"/>
                <a:cs typeface="Georgia"/>
              </a:rPr>
              <a:t>Between </a:t>
            </a:r>
            <a:r>
              <a:rPr sz="2200" spc="-15" dirty="0" smtClean="0">
                <a:solidFill>
                  <a:srgbClr val="636B85"/>
                </a:solidFill>
                <a:latin typeface="Georgia"/>
                <a:cs typeface="Georgia"/>
              </a:rPr>
              <a:t>se</a:t>
            </a:r>
            <a:r>
              <a:rPr sz="2200" spc="-25" dirty="0" smtClean="0">
                <a:solidFill>
                  <a:srgbClr val="636B85"/>
                </a:solidFill>
                <a:latin typeface="Georgia"/>
                <a:cs typeface="Georgia"/>
              </a:rPr>
              <a:t>n</a:t>
            </a:r>
            <a:r>
              <a:rPr sz="2200" spc="-15" dirty="0" smtClean="0">
                <a:solidFill>
                  <a:srgbClr val="636B85"/>
                </a:solidFill>
                <a:latin typeface="Georgia"/>
                <a:cs typeface="Georgia"/>
              </a:rPr>
              <a:t>te</a:t>
            </a:r>
            <a:r>
              <a:rPr sz="2200" spc="-25" dirty="0" smtClean="0">
                <a:solidFill>
                  <a:srgbClr val="636B85"/>
                </a:solidFill>
                <a:latin typeface="Georgia"/>
                <a:cs typeface="Georgia"/>
              </a:rPr>
              <a:t>n</a:t>
            </a:r>
            <a:r>
              <a:rPr sz="2200" spc="-20" dirty="0" smtClean="0">
                <a:solidFill>
                  <a:srgbClr val="636B85"/>
                </a:solidFill>
                <a:latin typeface="Georgia"/>
                <a:cs typeface="Georgia"/>
              </a:rPr>
              <a:t>ce</a:t>
            </a:r>
            <a:r>
              <a:rPr sz="2200" spc="-10" dirty="0" smtClean="0">
                <a:solidFill>
                  <a:srgbClr val="636B85"/>
                </a:solidFill>
                <a:latin typeface="Georgia"/>
                <a:cs typeface="Georgia"/>
              </a:rPr>
              <a:t>s</a:t>
            </a:r>
            <a:r>
              <a:rPr sz="2200" spc="35" dirty="0" smtClean="0">
                <a:solidFill>
                  <a:srgbClr val="636B85"/>
                </a:solidFill>
                <a:latin typeface="Georgia"/>
                <a:cs typeface="Georgia"/>
              </a:rPr>
              <a:t> </a:t>
            </a:r>
            <a:r>
              <a:rPr sz="2200" spc="-10" dirty="0">
                <a:solidFill>
                  <a:srgbClr val="636B85"/>
                </a:solidFill>
                <a:latin typeface="Georgia"/>
                <a:cs typeface="Georgia"/>
              </a:rPr>
              <a:t>in</a:t>
            </a:r>
            <a:r>
              <a:rPr sz="2200" spc="-5" dirty="0">
                <a:solidFill>
                  <a:srgbClr val="636B85"/>
                </a:solidFill>
                <a:latin typeface="Georgia"/>
                <a:cs typeface="Georgia"/>
              </a:rPr>
              <a:t> </a:t>
            </a:r>
            <a:r>
              <a:rPr sz="2200" spc="-20" dirty="0">
                <a:solidFill>
                  <a:srgbClr val="636B85"/>
                </a:solidFill>
                <a:latin typeface="Georgia"/>
                <a:cs typeface="Georgia"/>
              </a:rPr>
              <a:t>you</a:t>
            </a:r>
            <a:r>
              <a:rPr sz="2200" spc="-10" dirty="0">
                <a:solidFill>
                  <a:srgbClr val="636B85"/>
                </a:solidFill>
                <a:latin typeface="Georgia"/>
                <a:cs typeface="Georgia"/>
              </a:rPr>
              <a:t>r</a:t>
            </a:r>
            <a:r>
              <a:rPr sz="2200" spc="10" dirty="0">
                <a:solidFill>
                  <a:srgbClr val="636B85"/>
                </a:solidFill>
                <a:latin typeface="Georgia"/>
                <a:cs typeface="Georgia"/>
              </a:rPr>
              <a:t> </a:t>
            </a:r>
            <a:r>
              <a:rPr sz="2200" spc="-20" dirty="0" smtClean="0">
                <a:solidFill>
                  <a:srgbClr val="636B85"/>
                </a:solidFill>
                <a:latin typeface="Georgia"/>
                <a:cs typeface="Georgia"/>
              </a:rPr>
              <a:t>paragrap</a:t>
            </a:r>
            <a:r>
              <a:rPr sz="2200" spc="-10" dirty="0" smtClean="0">
                <a:solidFill>
                  <a:srgbClr val="636B85"/>
                </a:solidFill>
                <a:latin typeface="Georgia"/>
                <a:cs typeface="Georgia"/>
              </a:rPr>
              <a:t>hs</a:t>
            </a:r>
            <a:endParaRPr lang="en-US" sz="2200" spc="-10" dirty="0" smtClean="0">
              <a:solidFill>
                <a:srgbClr val="636B85"/>
              </a:solidFill>
              <a:latin typeface="Georgia"/>
              <a:cs typeface="Georgia"/>
            </a:endParaRPr>
          </a:p>
          <a:p>
            <a:pPr marL="561340" lvl="1" indent="-274320">
              <a:lnSpc>
                <a:spcPct val="100000"/>
              </a:lnSpc>
              <a:spcBef>
                <a:spcPts val="265"/>
              </a:spcBef>
              <a:buClr>
                <a:srgbClr val="CCB400"/>
              </a:buClr>
              <a:buSzPct val="68181"/>
              <a:buFont typeface="Wingdings"/>
              <a:buChar char=""/>
              <a:tabLst>
                <a:tab pos="561340" algn="l"/>
              </a:tabLst>
            </a:pPr>
            <a:r>
              <a:rPr lang="en-US" sz="2200" spc="-15" dirty="0" smtClean="0">
                <a:solidFill>
                  <a:srgbClr val="636B85"/>
                </a:solidFill>
                <a:latin typeface="Georgia"/>
                <a:cs typeface="Georgia"/>
              </a:rPr>
              <a:t>From paragraph to paragraph</a:t>
            </a:r>
          </a:p>
          <a:p>
            <a:pPr marL="287020" lvl="1">
              <a:lnSpc>
                <a:spcPct val="100000"/>
              </a:lnSpc>
              <a:spcBef>
                <a:spcPts val="265"/>
              </a:spcBef>
              <a:buClr>
                <a:srgbClr val="CCB400"/>
              </a:buClr>
              <a:buSzPct val="68181"/>
              <a:tabLst>
                <a:tab pos="561340" algn="l"/>
              </a:tabLst>
            </a:pPr>
            <a:endParaRPr dirty="0">
              <a:latin typeface="Georgia"/>
              <a:cs typeface="Georgia"/>
            </a:endParaRPr>
          </a:p>
          <a:p>
            <a:pPr marL="287020" indent="-274320">
              <a:lnSpc>
                <a:spcPct val="100000"/>
              </a:lnSpc>
              <a:spcBef>
                <a:spcPts val="305"/>
              </a:spcBef>
              <a:buClr>
                <a:srgbClr val="D16248"/>
              </a:buClr>
              <a:buSzPct val="85185"/>
              <a:buFont typeface="Wingdings 2"/>
              <a:buChar char=""/>
              <a:tabLst>
                <a:tab pos="287020" algn="l"/>
              </a:tabLst>
            </a:pPr>
            <a:r>
              <a:rPr lang="en-US" sz="2700" spc="-5" dirty="0" smtClean="0">
                <a:latin typeface="Georgia"/>
                <a:cs typeface="Georgia"/>
              </a:rPr>
              <a:t>Check for accuracy</a:t>
            </a:r>
            <a:endParaRPr sz="2700" dirty="0">
              <a:latin typeface="Georgia"/>
              <a:cs typeface="Georgia"/>
            </a:endParaRPr>
          </a:p>
          <a:p>
            <a:pPr marL="561340" lvl="1" indent="-274320">
              <a:lnSpc>
                <a:spcPct val="100000"/>
              </a:lnSpc>
              <a:spcBef>
                <a:spcPts val="284"/>
              </a:spcBef>
              <a:buClr>
                <a:srgbClr val="CCB400"/>
              </a:buClr>
              <a:buSzPct val="68181"/>
              <a:buFont typeface="Wingdings"/>
              <a:buChar char=""/>
              <a:tabLst>
                <a:tab pos="561340" algn="l"/>
              </a:tabLst>
            </a:pPr>
            <a:r>
              <a:rPr lang="en-US" sz="2200" spc="-15" dirty="0" smtClean="0">
                <a:solidFill>
                  <a:srgbClr val="636B85"/>
                </a:solidFill>
                <a:latin typeface="Georgia"/>
                <a:cs typeface="Georgia"/>
              </a:rPr>
              <a:t>Did you spell correctly?</a:t>
            </a:r>
            <a:endParaRPr sz="2200" dirty="0">
              <a:latin typeface="Georgia"/>
              <a:cs typeface="Georgia"/>
            </a:endParaRPr>
          </a:p>
          <a:p>
            <a:pPr marL="561340" lvl="1" indent="-274320">
              <a:lnSpc>
                <a:spcPct val="100000"/>
              </a:lnSpc>
              <a:spcBef>
                <a:spcPts val="260"/>
              </a:spcBef>
              <a:buClr>
                <a:srgbClr val="CCB400"/>
              </a:buClr>
              <a:buSzPct val="68181"/>
              <a:buFont typeface="Wingdings"/>
              <a:buChar char=""/>
              <a:tabLst>
                <a:tab pos="561340" algn="l"/>
              </a:tabLst>
            </a:pPr>
            <a:r>
              <a:rPr lang="en-US" sz="2200" spc="-15" dirty="0" smtClean="0">
                <a:solidFill>
                  <a:srgbClr val="636B85"/>
                </a:solidFill>
                <a:latin typeface="Georgia"/>
                <a:cs typeface="Georgia"/>
              </a:rPr>
              <a:t>Do you have grammar errors?</a:t>
            </a:r>
          </a:p>
          <a:p>
            <a:pPr marL="561340" lvl="1" indent="-274320">
              <a:lnSpc>
                <a:spcPct val="100000"/>
              </a:lnSpc>
              <a:spcBef>
                <a:spcPts val="260"/>
              </a:spcBef>
              <a:buClr>
                <a:srgbClr val="CCB400"/>
              </a:buClr>
              <a:buSzPct val="68181"/>
              <a:buFont typeface="Wingdings"/>
              <a:buChar char=""/>
              <a:tabLst>
                <a:tab pos="561340" algn="l"/>
              </a:tabLst>
            </a:pPr>
            <a:r>
              <a:rPr lang="en-US" sz="2200" spc="-15" dirty="0" smtClean="0">
                <a:solidFill>
                  <a:srgbClr val="636B85"/>
                </a:solidFill>
                <a:latin typeface="Georgia"/>
                <a:cs typeface="Georgia"/>
              </a:rPr>
              <a:t>Did you write legibly?</a:t>
            </a:r>
          </a:p>
          <a:p>
            <a:pPr marL="561340" lvl="1" indent="-274320">
              <a:lnSpc>
                <a:spcPct val="100000"/>
              </a:lnSpc>
              <a:spcBef>
                <a:spcPts val="260"/>
              </a:spcBef>
              <a:buClr>
                <a:srgbClr val="CCB400"/>
              </a:buClr>
              <a:buSzPct val="68181"/>
              <a:buFont typeface="Wingdings"/>
              <a:buChar char=""/>
              <a:tabLst>
                <a:tab pos="561340" algn="l"/>
              </a:tabLst>
            </a:pPr>
            <a:r>
              <a:rPr lang="en-US" sz="2200" spc="-15" dirty="0" smtClean="0">
                <a:solidFill>
                  <a:srgbClr val="636B85"/>
                </a:solidFill>
                <a:latin typeface="Georgia"/>
                <a:cs typeface="Georgia"/>
              </a:rPr>
              <a:t>Did you forget anything?</a:t>
            </a:r>
            <a:endParaRPr sz="2200" dirty="0">
              <a:latin typeface="Georgia"/>
              <a:cs typeface="Georgia"/>
            </a:endParaRPr>
          </a:p>
        </p:txBody>
      </p:sp>
      <p:sp>
        <p:nvSpPr>
          <p:cNvPr id="4" name="object 4"/>
          <p:cNvSpPr/>
          <p:nvPr/>
        </p:nvSpPr>
        <p:spPr>
          <a:xfrm>
            <a:off x="5334000" y="4026564"/>
            <a:ext cx="3417925" cy="190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74" y="493370"/>
            <a:ext cx="7750251" cy="507831"/>
          </a:xfrm>
        </p:spPr>
        <p:txBody>
          <a:bodyPr/>
          <a:lstStyle/>
          <a:p>
            <a:pPr algn="ctr"/>
            <a:r>
              <a:rPr lang="en-US" dirty="0" smtClean="0"/>
              <a:t>Sample Question</a:t>
            </a:r>
            <a:endParaRPr lang="en-US" dirty="0"/>
          </a:p>
        </p:txBody>
      </p:sp>
      <p:sp>
        <p:nvSpPr>
          <p:cNvPr id="3" name="Text Placeholder 2"/>
          <p:cNvSpPr>
            <a:spLocks noGrp="1"/>
          </p:cNvSpPr>
          <p:nvPr>
            <p:ph type="body" idx="1"/>
          </p:nvPr>
        </p:nvSpPr>
        <p:spPr>
          <a:xfrm>
            <a:off x="380491" y="1524000"/>
            <a:ext cx="8383016" cy="3693319"/>
          </a:xfrm>
        </p:spPr>
        <p:txBody>
          <a:bodyPr/>
          <a:lstStyle/>
          <a:p>
            <a:pPr lvl="0"/>
            <a:r>
              <a:rPr lang="en-US" sz="2000" dirty="0"/>
              <a:t>Parents have </a:t>
            </a:r>
            <a:r>
              <a:rPr lang="en-US" sz="2000" dirty="0" smtClean="0"/>
              <a:t>discouraged </a:t>
            </a:r>
            <a:r>
              <a:rPr lang="en-US" sz="2000" dirty="0"/>
              <a:t>their children from pursuing degrees in the Humanities in favor of them studying for more lucrative careers after graduating. They have </a:t>
            </a:r>
            <a:r>
              <a:rPr lang="en-US" sz="2000" dirty="0" smtClean="0"/>
              <a:t>pushed </a:t>
            </a:r>
            <a:r>
              <a:rPr lang="en-US" sz="2000" dirty="0"/>
              <a:t>their children to major in the STEM (Science, Technology, Engineering, Mathematics) fields, or in technical studies, which they believe will allow them to earn more money in the workforce. People argue that this </a:t>
            </a:r>
            <a:r>
              <a:rPr lang="en-US" sz="2000" dirty="0" smtClean="0"/>
              <a:t>leads </a:t>
            </a:r>
            <a:r>
              <a:rPr lang="en-US" sz="2000" dirty="0"/>
              <a:t>students away from subjects and skills, such as reading, writing, and communication, that will set them up for success in life.</a:t>
            </a:r>
            <a:endParaRPr lang="en-US" sz="2000" b="1" dirty="0"/>
          </a:p>
          <a:p>
            <a:r>
              <a:rPr lang="en-US" sz="2000" dirty="0"/>
              <a:t> </a:t>
            </a:r>
            <a:endParaRPr lang="en-US" sz="2000" b="1" dirty="0"/>
          </a:p>
          <a:p>
            <a:r>
              <a:rPr lang="en-US" sz="2000" b="1" dirty="0" smtClean="0"/>
              <a:t>Write </a:t>
            </a:r>
            <a:r>
              <a:rPr lang="en-US" sz="2000" b="1" dirty="0"/>
              <a:t>an essay </a:t>
            </a:r>
            <a:r>
              <a:rPr lang="en-US" sz="2000" b="1" dirty="0" smtClean="0"/>
              <a:t>that argues </a:t>
            </a:r>
            <a:r>
              <a:rPr lang="en-US" sz="2000" b="1" dirty="0"/>
              <a:t>whether </a:t>
            </a:r>
            <a:r>
              <a:rPr lang="en-US" sz="2000" b="1" dirty="0"/>
              <a:t>or not students </a:t>
            </a:r>
            <a:r>
              <a:rPr lang="en-US" sz="2000" b="1" dirty="0" smtClean="0"/>
              <a:t>should major </a:t>
            </a:r>
            <a:r>
              <a:rPr lang="en-US" sz="2000" b="1" dirty="0"/>
              <a:t>in a subject that might not directly result in a job after college.</a:t>
            </a:r>
            <a:endParaRPr lang="en-US" sz="2000" b="1" dirty="0"/>
          </a:p>
        </p:txBody>
      </p:sp>
      <p:sp>
        <p:nvSpPr>
          <p:cNvPr id="4" name="object 4"/>
          <p:cNvSpPr/>
          <p:nvPr/>
        </p:nvSpPr>
        <p:spPr>
          <a:xfrm>
            <a:off x="2514599" y="5029200"/>
            <a:ext cx="3962401" cy="1371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1163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527175">
              <a:lnSpc>
                <a:spcPct val="100000"/>
              </a:lnSpc>
            </a:pPr>
            <a:r>
              <a:rPr dirty="0"/>
              <a:t>What</a:t>
            </a:r>
            <a:r>
              <a:rPr spc="-10" dirty="0"/>
              <a:t> </a:t>
            </a:r>
            <a:r>
              <a:rPr dirty="0"/>
              <a:t>is </a:t>
            </a:r>
            <a:r>
              <a:rPr spc="-5" dirty="0"/>
              <a:t>th</a:t>
            </a:r>
            <a:r>
              <a:rPr dirty="0"/>
              <a:t>e </a:t>
            </a:r>
            <a:r>
              <a:rPr spc="-5" dirty="0"/>
              <a:t>EP</a:t>
            </a:r>
            <a:r>
              <a:rPr dirty="0"/>
              <a:t>E</a:t>
            </a:r>
            <a:r>
              <a:rPr spc="-10" dirty="0"/>
              <a:t> </a:t>
            </a:r>
            <a:r>
              <a:rPr spc="-5" dirty="0"/>
              <a:t>Format?</a:t>
            </a:r>
          </a:p>
        </p:txBody>
      </p:sp>
      <p:sp>
        <p:nvSpPr>
          <p:cNvPr id="3" name="object 3"/>
          <p:cNvSpPr txBox="1"/>
          <p:nvPr/>
        </p:nvSpPr>
        <p:spPr>
          <a:xfrm>
            <a:off x="380491" y="1612096"/>
            <a:ext cx="8042275" cy="3898503"/>
          </a:xfrm>
          <a:prstGeom prst="rect">
            <a:avLst/>
          </a:prstGeom>
        </p:spPr>
        <p:txBody>
          <a:bodyPr vert="horz" wrap="square" lIns="0" tIns="0" rIns="0" bIns="0" rtlCol="0">
            <a:spAutoFit/>
          </a:bodyPr>
          <a:lstStyle/>
          <a:p>
            <a:pPr marL="287020" indent="-274320">
              <a:lnSpc>
                <a:spcPct val="100000"/>
              </a:lnSpc>
              <a:spcBef>
                <a:spcPts val="600"/>
              </a:spcBef>
              <a:buClr>
                <a:srgbClr val="D16248"/>
              </a:buClr>
              <a:buSzPct val="84000"/>
              <a:buFont typeface="Wingdings 2"/>
              <a:buChar char=""/>
              <a:tabLst>
                <a:tab pos="287020" algn="l"/>
              </a:tabLst>
            </a:pPr>
            <a:r>
              <a:rPr sz="2500" spc="-20" dirty="0" smtClean="0">
                <a:latin typeface="Georgia"/>
                <a:cs typeface="Georgia"/>
              </a:rPr>
              <a:t>2</a:t>
            </a:r>
            <a:r>
              <a:rPr sz="2500" spc="-10" dirty="0" smtClean="0">
                <a:latin typeface="Georgia"/>
                <a:cs typeface="Georgia"/>
              </a:rPr>
              <a:t>-</a:t>
            </a:r>
            <a:r>
              <a:rPr sz="2500" spc="-20" dirty="0" smtClean="0">
                <a:latin typeface="Georgia"/>
                <a:cs typeface="Georgia"/>
              </a:rPr>
              <a:t>hou</a:t>
            </a:r>
            <a:r>
              <a:rPr sz="2500" spc="-15" dirty="0" smtClean="0">
                <a:latin typeface="Georgia"/>
                <a:cs typeface="Georgia"/>
              </a:rPr>
              <a:t>r</a:t>
            </a:r>
            <a:r>
              <a:rPr sz="2500" spc="-5" dirty="0" smtClean="0">
                <a:latin typeface="Georgia"/>
                <a:cs typeface="Georgia"/>
              </a:rPr>
              <a:t> </a:t>
            </a:r>
            <a:r>
              <a:rPr sz="2500" spc="-20" dirty="0">
                <a:latin typeface="Georgia"/>
                <a:cs typeface="Georgia"/>
              </a:rPr>
              <a:t>tim</a:t>
            </a:r>
            <a:r>
              <a:rPr sz="2500" spc="-15" dirty="0">
                <a:latin typeface="Georgia"/>
                <a:cs typeface="Georgia"/>
              </a:rPr>
              <a:t>e</a:t>
            </a:r>
            <a:r>
              <a:rPr sz="2500" spc="10" dirty="0">
                <a:latin typeface="Georgia"/>
                <a:cs typeface="Georgia"/>
              </a:rPr>
              <a:t> </a:t>
            </a:r>
            <a:r>
              <a:rPr sz="2500" spc="-20" dirty="0">
                <a:latin typeface="Georgia"/>
                <a:cs typeface="Georgia"/>
              </a:rPr>
              <a:t>limi</a:t>
            </a:r>
            <a:r>
              <a:rPr sz="2500" spc="-10" dirty="0">
                <a:latin typeface="Georgia"/>
                <a:cs typeface="Georgia"/>
              </a:rPr>
              <a:t>t</a:t>
            </a:r>
            <a:r>
              <a:rPr sz="2500" spc="15" dirty="0">
                <a:latin typeface="Georgia"/>
                <a:cs typeface="Georgia"/>
              </a:rPr>
              <a:t> </a:t>
            </a:r>
            <a:r>
              <a:rPr sz="2500" spc="-10" dirty="0" smtClean="0">
                <a:latin typeface="Georgia"/>
                <a:cs typeface="Georgia"/>
              </a:rPr>
              <a:t>(</a:t>
            </a:r>
            <a:r>
              <a:rPr lang="en-US" sz="2500" spc="-10" dirty="0" smtClean="0">
                <a:latin typeface="Georgia"/>
                <a:cs typeface="Georgia"/>
              </a:rPr>
              <a:t>following </a:t>
            </a:r>
            <a:r>
              <a:rPr sz="2500" spc="-10" dirty="0" smtClean="0">
                <a:latin typeface="Georgia"/>
                <a:cs typeface="Georgia"/>
              </a:rPr>
              <a:t>1-</a:t>
            </a:r>
            <a:r>
              <a:rPr sz="2500" spc="-20" dirty="0" smtClean="0">
                <a:latin typeface="Georgia"/>
                <a:cs typeface="Georgia"/>
              </a:rPr>
              <a:t>hou</a:t>
            </a:r>
            <a:r>
              <a:rPr sz="2500" spc="-15" dirty="0" smtClean="0">
                <a:latin typeface="Georgia"/>
                <a:cs typeface="Georgia"/>
              </a:rPr>
              <a:t>r</a:t>
            </a:r>
            <a:r>
              <a:rPr sz="2500" spc="5" dirty="0" smtClean="0">
                <a:latin typeface="Georgia"/>
                <a:cs typeface="Georgia"/>
              </a:rPr>
              <a:t> </a:t>
            </a:r>
            <a:r>
              <a:rPr sz="2500" spc="-20" dirty="0">
                <a:latin typeface="Georgia"/>
                <a:cs typeface="Georgia"/>
              </a:rPr>
              <a:t>sig</a:t>
            </a:r>
            <a:r>
              <a:rPr sz="2500" spc="-10" dirty="0">
                <a:latin typeface="Georgia"/>
                <a:cs typeface="Georgia"/>
              </a:rPr>
              <a:t>n</a:t>
            </a:r>
            <a:r>
              <a:rPr sz="2500" spc="-15" dirty="0">
                <a:latin typeface="Georgia"/>
                <a:cs typeface="Georgia"/>
              </a:rPr>
              <a:t>-in)</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5" dirty="0">
                <a:latin typeface="Georgia"/>
                <a:cs typeface="Georgia"/>
              </a:rPr>
              <a:t>3 </a:t>
            </a:r>
            <a:r>
              <a:rPr sz="2500" spc="-20" dirty="0">
                <a:latin typeface="Georgia"/>
                <a:cs typeface="Georgia"/>
              </a:rPr>
              <a:t>prompts</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5" dirty="0">
                <a:latin typeface="Georgia"/>
                <a:cs typeface="Georgia"/>
              </a:rPr>
              <a:t>Typi</a:t>
            </a:r>
            <a:r>
              <a:rPr sz="2500" spc="-30" dirty="0">
                <a:latin typeface="Georgia"/>
                <a:cs typeface="Georgia"/>
              </a:rPr>
              <a:t>c</a:t>
            </a:r>
            <a:r>
              <a:rPr sz="2500" spc="-10" dirty="0">
                <a:latin typeface="Georgia"/>
                <a:cs typeface="Georgia"/>
              </a:rPr>
              <a:t>al</a:t>
            </a:r>
            <a:r>
              <a:rPr sz="2500" spc="-5" dirty="0">
                <a:latin typeface="Georgia"/>
                <a:cs typeface="Georgia"/>
              </a:rPr>
              <a:t>l</a:t>
            </a:r>
            <a:r>
              <a:rPr sz="2500" spc="-15" dirty="0">
                <a:latin typeface="Georgia"/>
                <a:cs typeface="Georgia"/>
              </a:rPr>
              <a:t>y</a:t>
            </a:r>
            <a:r>
              <a:rPr sz="2500" spc="-25" dirty="0">
                <a:latin typeface="Georgia"/>
                <a:cs typeface="Georgia"/>
              </a:rPr>
              <a:t> </a:t>
            </a:r>
            <a:r>
              <a:rPr sz="2500" spc="-15" dirty="0">
                <a:latin typeface="Georgia"/>
                <a:cs typeface="Georgia"/>
              </a:rPr>
              <a:t>argumentative</a:t>
            </a:r>
            <a:r>
              <a:rPr sz="2500" spc="15" dirty="0">
                <a:latin typeface="Georgia"/>
                <a:cs typeface="Georgia"/>
              </a:rPr>
              <a:t> </a:t>
            </a:r>
            <a:r>
              <a:rPr sz="2500" spc="-15" dirty="0">
                <a:latin typeface="Georgia"/>
                <a:cs typeface="Georgia"/>
              </a:rPr>
              <a:t>questions</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5" dirty="0">
                <a:latin typeface="Georgia"/>
                <a:cs typeface="Georgia"/>
              </a:rPr>
              <a:t>Typically</a:t>
            </a:r>
            <a:r>
              <a:rPr sz="2500" spc="-20" dirty="0">
                <a:latin typeface="Georgia"/>
                <a:cs typeface="Georgia"/>
              </a:rPr>
              <a:t> </a:t>
            </a:r>
            <a:r>
              <a:rPr sz="2500" spc="-20" dirty="0" smtClean="0">
                <a:latin typeface="Georgia"/>
                <a:cs typeface="Georgia"/>
              </a:rPr>
              <a:t>current</a:t>
            </a:r>
            <a:r>
              <a:rPr lang="en-US" sz="2500" spc="-20" dirty="0" smtClean="0">
                <a:latin typeface="Georgia"/>
                <a:cs typeface="Georgia"/>
              </a:rPr>
              <a:t> events</a:t>
            </a:r>
            <a:r>
              <a:rPr sz="2500" spc="-10" dirty="0" smtClean="0">
                <a:latin typeface="Georgia"/>
                <a:cs typeface="Georgia"/>
              </a:rPr>
              <a:t>,</a:t>
            </a:r>
            <a:r>
              <a:rPr sz="2500" spc="20" dirty="0" smtClean="0">
                <a:latin typeface="Georgia"/>
                <a:cs typeface="Georgia"/>
              </a:rPr>
              <a:t> </a:t>
            </a:r>
            <a:r>
              <a:rPr sz="2500" spc="-20" dirty="0">
                <a:latin typeface="Georgia"/>
                <a:cs typeface="Georgia"/>
              </a:rPr>
              <a:t>sometim</a:t>
            </a:r>
            <a:r>
              <a:rPr sz="2500" spc="-10" dirty="0">
                <a:latin typeface="Georgia"/>
                <a:cs typeface="Georgia"/>
              </a:rPr>
              <a:t>e</a:t>
            </a:r>
            <a:r>
              <a:rPr sz="2500" spc="-15" dirty="0">
                <a:latin typeface="Georgia"/>
                <a:cs typeface="Georgia"/>
              </a:rPr>
              <a:t>s</a:t>
            </a:r>
            <a:r>
              <a:rPr sz="2500" spc="5" dirty="0">
                <a:latin typeface="Georgia"/>
                <a:cs typeface="Georgia"/>
              </a:rPr>
              <a:t> </a:t>
            </a:r>
            <a:r>
              <a:rPr sz="2500" spc="-20" dirty="0" smtClean="0">
                <a:latin typeface="Georgia"/>
                <a:cs typeface="Georgia"/>
              </a:rPr>
              <a:t>campu</a:t>
            </a:r>
            <a:r>
              <a:rPr sz="2500" spc="0" dirty="0" smtClean="0">
                <a:latin typeface="Georgia"/>
                <a:cs typeface="Georgia"/>
              </a:rPr>
              <a:t>s</a:t>
            </a:r>
            <a:r>
              <a:rPr sz="2500" spc="-15" dirty="0" smtClean="0">
                <a:latin typeface="Georgia"/>
                <a:cs typeface="Georgia"/>
              </a:rPr>
              <a:t>-re</a:t>
            </a:r>
            <a:r>
              <a:rPr sz="2500" spc="-5" dirty="0" smtClean="0">
                <a:latin typeface="Georgia"/>
                <a:cs typeface="Georgia"/>
              </a:rPr>
              <a:t>l</a:t>
            </a:r>
            <a:r>
              <a:rPr sz="2500" spc="-15" dirty="0" smtClean="0">
                <a:latin typeface="Georgia"/>
                <a:cs typeface="Georgia"/>
              </a:rPr>
              <a:t>at</a:t>
            </a:r>
            <a:r>
              <a:rPr sz="2500" spc="-10" dirty="0" smtClean="0">
                <a:latin typeface="Georgia"/>
                <a:cs typeface="Georgia"/>
              </a:rPr>
              <a:t>e</a:t>
            </a:r>
            <a:r>
              <a:rPr sz="2500" spc="-15" dirty="0" smtClean="0">
                <a:latin typeface="Georgia"/>
                <a:cs typeface="Georgia"/>
              </a:rPr>
              <a:t>d</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0" dirty="0" smtClean="0">
                <a:latin typeface="Georgia"/>
                <a:cs typeface="Georgia"/>
              </a:rPr>
              <a:t>4</a:t>
            </a:r>
            <a:r>
              <a:rPr sz="2500" spc="-15" dirty="0" smtClean="0">
                <a:latin typeface="Georgia"/>
                <a:cs typeface="Georgia"/>
              </a:rPr>
              <a:t>-</a:t>
            </a:r>
            <a:r>
              <a:rPr lang="en-US" sz="2500" spc="-15" dirty="0" smtClean="0">
                <a:latin typeface="Georgia"/>
                <a:cs typeface="Georgia"/>
              </a:rPr>
              <a:t>6</a:t>
            </a:r>
            <a:r>
              <a:rPr sz="2500" spc="-15" dirty="0" smtClean="0">
                <a:latin typeface="Georgia"/>
                <a:cs typeface="Georgia"/>
              </a:rPr>
              <a:t> </a:t>
            </a:r>
            <a:r>
              <a:rPr sz="2500" spc="-20" dirty="0">
                <a:latin typeface="Georgia"/>
                <a:cs typeface="Georgia"/>
              </a:rPr>
              <a:t>paragraph</a:t>
            </a:r>
            <a:r>
              <a:rPr sz="2500" spc="-10" dirty="0">
                <a:latin typeface="Georgia"/>
                <a:cs typeface="Georgia"/>
              </a:rPr>
              <a:t>,</a:t>
            </a:r>
            <a:r>
              <a:rPr sz="2500" spc="35" dirty="0">
                <a:latin typeface="Georgia"/>
                <a:cs typeface="Georgia"/>
              </a:rPr>
              <a:t> </a:t>
            </a:r>
            <a:r>
              <a:rPr sz="2500" spc="-15" dirty="0">
                <a:latin typeface="Georgia"/>
                <a:cs typeface="Georgia"/>
              </a:rPr>
              <a:t>handw</a:t>
            </a:r>
            <a:r>
              <a:rPr sz="2500" spc="-25" dirty="0">
                <a:latin typeface="Georgia"/>
                <a:cs typeface="Georgia"/>
              </a:rPr>
              <a:t>r</a:t>
            </a:r>
            <a:r>
              <a:rPr sz="2500" spc="-10" dirty="0">
                <a:latin typeface="Georgia"/>
                <a:cs typeface="Georgia"/>
              </a:rPr>
              <a:t>itte</a:t>
            </a:r>
            <a:r>
              <a:rPr sz="2500" spc="-15" dirty="0">
                <a:latin typeface="Georgia"/>
                <a:cs typeface="Georgia"/>
              </a:rPr>
              <a:t>n</a:t>
            </a:r>
            <a:r>
              <a:rPr sz="2500" spc="5" dirty="0">
                <a:latin typeface="Georgia"/>
                <a:cs typeface="Georgia"/>
              </a:rPr>
              <a:t> </a:t>
            </a:r>
            <a:r>
              <a:rPr sz="2500" spc="-15" dirty="0">
                <a:latin typeface="Georgia"/>
                <a:cs typeface="Georgia"/>
              </a:rPr>
              <a:t>resp</a:t>
            </a:r>
            <a:r>
              <a:rPr sz="2500" spc="-20" dirty="0">
                <a:latin typeface="Georgia"/>
                <a:cs typeface="Georgia"/>
              </a:rPr>
              <a:t>ons</a:t>
            </a:r>
            <a:r>
              <a:rPr sz="2500" spc="-15" dirty="0">
                <a:latin typeface="Georgia"/>
                <a:cs typeface="Georgia"/>
              </a:rPr>
              <a:t>e</a:t>
            </a:r>
            <a:r>
              <a:rPr sz="2500" dirty="0">
                <a:latin typeface="Georgia"/>
                <a:cs typeface="Georgia"/>
              </a:rPr>
              <a:t> </a:t>
            </a:r>
            <a:r>
              <a:rPr sz="2500" spc="-15" dirty="0">
                <a:latin typeface="Georgia"/>
                <a:cs typeface="Georgia"/>
              </a:rPr>
              <a:t>(skip</a:t>
            </a:r>
            <a:r>
              <a:rPr sz="2500" spc="-5" dirty="0">
                <a:latin typeface="Georgia"/>
                <a:cs typeface="Georgia"/>
              </a:rPr>
              <a:t> </a:t>
            </a:r>
            <a:r>
              <a:rPr sz="2500" spc="-15" dirty="0">
                <a:latin typeface="Georgia"/>
                <a:cs typeface="Georgia"/>
              </a:rPr>
              <a:t>lin</a:t>
            </a:r>
            <a:r>
              <a:rPr sz="2500" spc="-10" dirty="0">
                <a:latin typeface="Georgia"/>
                <a:cs typeface="Georgia"/>
              </a:rPr>
              <a:t>e</a:t>
            </a:r>
            <a:r>
              <a:rPr sz="2500" spc="-15" dirty="0">
                <a:latin typeface="Georgia"/>
                <a:cs typeface="Georgia"/>
              </a:rPr>
              <a:t>s</a:t>
            </a:r>
            <a:r>
              <a:rPr sz="2500" spc="-15" dirty="0" smtClean="0">
                <a:latin typeface="Georgia"/>
                <a:cs typeface="Georgia"/>
              </a:rPr>
              <a:t>)</a:t>
            </a:r>
            <a:endParaRPr lang="en-US" sz="2500" spc="-15" dirty="0" smtClean="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lang="en-US" sz="2500" spc="-20" dirty="0">
                <a:latin typeface="Georgia"/>
                <a:cs typeface="Georgia"/>
              </a:rPr>
              <a:t>Yo</a:t>
            </a:r>
            <a:r>
              <a:rPr lang="en-US" sz="2500" spc="-15" dirty="0">
                <a:latin typeface="Georgia"/>
                <a:cs typeface="Georgia"/>
              </a:rPr>
              <a:t>u </a:t>
            </a:r>
            <a:r>
              <a:rPr lang="en-US" sz="2500" spc="-20" dirty="0">
                <a:latin typeface="Georgia"/>
                <a:cs typeface="Georgia"/>
              </a:rPr>
              <a:t>ca</a:t>
            </a:r>
            <a:r>
              <a:rPr lang="en-US" sz="2500" spc="-15" dirty="0">
                <a:latin typeface="Georgia"/>
                <a:cs typeface="Georgia"/>
              </a:rPr>
              <a:t>n</a:t>
            </a:r>
            <a:r>
              <a:rPr lang="en-US" sz="2500" dirty="0">
                <a:latin typeface="Georgia"/>
                <a:cs typeface="Georgia"/>
              </a:rPr>
              <a:t> </a:t>
            </a:r>
            <a:r>
              <a:rPr lang="en-US" sz="2500" spc="-20" dirty="0">
                <a:latin typeface="Georgia"/>
                <a:cs typeface="Georgia"/>
              </a:rPr>
              <a:t>onl</a:t>
            </a:r>
            <a:r>
              <a:rPr lang="en-US" sz="2500" spc="-15" dirty="0">
                <a:latin typeface="Georgia"/>
                <a:cs typeface="Georgia"/>
              </a:rPr>
              <a:t>y</a:t>
            </a:r>
            <a:r>
              <a:rPr lang="en-US" sz="2500" dirty="0">
                <a:latin typeface="Georgia"/>
                <a:cs typeface="Georgia"/>
              </a:rPr>
              <a:t> </a:t>
            </a:r>
            <a:r>
              <a:rPr lang="en-US" sz="2500" spc="-25" dirty="0">
                <a:latin typeface="Georgia"/>
                <a:cs typeface="Georgia"/>
              </a:rPr>
              <a:t>b</a:t>
            </a:r>
            <a:r>
              <a:rPr lang="en-US" sz="2500" spc="-15" dirty="0">
                <a:latin typeface="Georgia"/>
                <a:cs typeface="Georgia"/>
              </a:rPr>
              <a:t>ring:</a:t>
            </a:r>
            <a:endParaRPr lang="en-US" sz="2500" dirty="0">
              <a:latin typeface="Georgia"/>
              <a:cs typeface="Georgia"/>
            </a:endParaRPr>
          </a:p>
          <a:p>
            <a:pPr marL="561340" lvl="1" indent="-274320">
              <a:lnSpc>
                <a:spcPct val="100000"/>
              </a:lnSpc>
              <a:spcBef>
                <a:spcPts val="484"/>
              </a:spcBef>
              <a:buClr>
                <a:srgbClr val="CCB400"/>
              </a:buClr>
              <a:buSzPct val="70000"/>
              <a:buFont typeface="Wingdings"/>
              <a:buChar char=""/>
              <a:tabLst>
                <a:tab pos="561340" algn="l"/>
              </a:tabLst>
            </a:pPr>
            <a:r>
              <a:rPr lang="en-US" sz="2000" dirty="0">
                <a:solidFill>
                  <a:srgbClr val="636B85"/>
                </a:solidFill>
                <a:latin typeface="Georgia"/>
                <a:cs typeface="Georgia"/>
              </a:rPr>
              <a:t>Pe</a:t>
            </a:r>
            <a:r>
              <a:rPr lang="en-US" sz="2000" spc="5" dirty="0">
                <a:solidFill>
                  <a:srgbClr val="636B85"/>
                </a:solidFill>
                <a:latin typeface="Georgia"/>
                <a:cs typeface="Georgia"/>
              </a:rPr>
              <a:t>n</a:t>
            </a:r>
            <a:r>
              <a:rPr lang="en-US" sz="2000" dirty="0">
                <a:solidFill>
                  <a:srgbClr val="636B85"/>
                </a:solidFill>
                <a:latin typeface="Georgia"/>
                <a:cs typeface="Georgia"/>
              </a:rPr>
              <a:t>/</a:t>
            </a:r>
            <a:r>
              <a:rPr lang="en-US" sz="2000" spc="-10" dirty="0">
                <a:solidFill>
                  <a:srgbClr val="636B85"/>
                </a:solidFill>
                <a:latin typeface="Georgia"/>
                <a:cs typeface="Georgia"/>
              </a:rPr>
              <a:t>p</a:t>
            </a:r>
            <a:r>
              <a:rPr lang="en-US" sz="2000" spc="-5" dirty="0">
                <a:solidFill>
                  <a:srgbClr val="636B85"/>
                </a:solidFill>
                <a:latin typeface="Georgia"/>
                <a:cs typeface="Georgia"/>
              </a:rPr>
              <a:t>e</a:t>
            </a:r>
            <a:r>
              <a:rPr lang="en-US" sz="2000" spc="5" dirty="0">
                <a:solidFill>
                  <a:srgbClr val="636B85"/>
                </a:solidFill>
                <a:latin typeface="Georgia"/>
                <a:cs typeface="Georgia"/>
              </a:rPr>
              <a:t>n</a:t>
            </a:r>
            <a:r>
              <a:rPr lang="en-US" sz="2000" spc="-5" dirty="0">
                <a:solidFill>
                  <a:srgbClr val="636B85"/>
                </a:solidFill>
                <a:latin typeface="Georgia"/>
                <a:cs typeface="Georgia"/>
              </a:rPr>
              <a:t>cil</a:t>
            </a:r>
            <a:endParaRPr lang="en-US" sz="2000" dirty="0">
              <a:latin typeface="Georgia"/>
              <a:cs typeface="Georgia"/>
            </a:endParaRPr>
          </a:p>
          <a:p>
            <a:pPr marL="561340" lvl="1" indent="-274320">
              <a:lnSpc>
                <a:spcPct val="100000"/>
              </a:lnSpc>
              <a:spcBef>
                <a:spcPts val="480"/>
              </a:spcBef>
              <a:buClr>
                <a:srgbClr val="CCB400"/>
              </a:buClr>
              <a:buSzPct val="70000"/>
              <a:buFont typeface="Wingdings"/>
              <a:buChar char=""/>
              <a:tabLst>
                <a:tab pos="561340" algn="l"/>
              </a:tabLst>
            </a:pPr>
            <a:r>
              <a:rPr lang="en-US" sz="2000" spc="-5" dirty="0">
                <a:solidFill>
                  <a:srgbClr val="636B85"/>
                </a:solidFill>
                <a:latin typeface="Georgia"/>
                <a:cs typeface="Georgia"/>
              </a:rPr>
              <a:t>Schoo</a:t>
            </a:r>
            <a:r>
              <a:rPr lang="en-US" sz="2000" dirty="0">
                <a:solidFill>
                  <a:srgbClr val="636B85"/>
                </a:solidFill>
                <a:latin typeface="Georgia"/>
                <a:cs typeface="Georgia"/>
              </a:rPr>
              <a:t>l</a:t>
            </a:r>
            <a:r>
              <a:rPr lang="en-US" sz="2000" spc="-30" dirty="0">
                <a:solidFill>
                  <a:srgbClr val="636B85"/>
                </a:solidFill>
                <a:latin typeface="Georgia"/>
                <a:cs typeface="Georgia"/>
              </a:rPr>
              <a:t> </a:t>
            </a:r>
            <a:r>
              <a:rPr lang="en-US" sz="2000" dirty="0">
                <a:solidFill>
                  <a:srgbClr val="636B85"/>
                </a:solidFill>
                <a:latin typeface="Georgia"/>
                <a:cs typeface="Georgia"/>
              </a:rPr>
              <a:t>ID</a:t>
            </a:r>
            <a:endParaRPr lang="en-US" sz="20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lang="en-US" sz="2500" spc="-15" dirty="0" smtClean="0">
                <a:latin typeface="Georgia"/>
                <a:cs typeface="Georgia"/>
              </a:rPr>
              <a:t>You will be given scrap paper, Blue Books</a:t>
            </a:r>
            <a:endParaRPr sz="2500" dirty="0" smtClean="0">
              <a:latin typeface="Georgia"/>
              <a:cs typeface="Georgia"/>
            </a:endParaRPr>
          </a:p>
        </p:txBody>
      </p:sp>
      <p:sp>
        <p:nvSpPr>
          <p:cNvPr id="4" name="object 4"/>
          <p:cNvSpPr/>
          <p:nvPr/>
        </p:nvSpPr>
        <p:spPr>
          <a:xfrm>
            <a:off x="6705600" y="4160520"/>
            <a:ext cx="2143125" cy="2286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733800" y="5573735"/>
            <a:ext cx="2819400" cy="274320"/>
          </a:xfrm>
          <a:custGeom>
            <a:avLst/>
            <a:gdLst/>
            <a:ahLst/>
            <a:cxnLst/>
            <a:rect l="l" t="t" r="r" b="b"/>
            <a:pathLst>
              <a:path w="2819400" h="274320">
                <a:moveTo>
                  <a:pt x="2682240" y="0"/>
                </a:moveTo>
                <a:lnTo>
                  <a:pt x="2682240" y="68580"/>
                </a:lnTo>
                <a:lnTo>
                  <a:pt x="0" y="68580"/>
                </a:lnTo>
                <a:lnTo>
                  <a:pt x="0" y="205740"/>
                </a:lnTo>
                <a:lnTo>
                  <a:pt x="2682240" y="205740"/>
                </a:lnTo>
                <a:lnTo>
                  <a:pt x="2682240" y="274319"/>
                </a:lnTo>
                <a:lnTo>
                  <a:pt x="2819400" y="137160"/>
                </a:lnTo>
                <a:lnTo>
                  <a:pt x="2682240" y="0"/>
                </a:lnTo>
                <a:close/>
              </a:path>
            </a:pathLst>
          </a:custGeom>
          <a:solidFill>
            <a:srgbClr val="D16248"/>
          </a:solidFill>
        </p:spPr>
        <p:txBody>
          <a:bodyPr wrap="square" lIns="0" tIns="0" rIns="0" bIns="0" rtlCol="0"/>
          <a:lstStyle/>
          <a:p>
            <a:endParaRPr/>
          </a:p>
        </p:txBody>
      </p:sp>
      <p:sp>
        <p:nvSpPr>
          <p:cNvPr id="6" name="object 6"/>
          <p:cNvSpPr/>
          <p:nvPr/>
        </p:nvSpPr>
        <p:spPr>
          <a:xfrm>
            <a:off x="3733800" y="5573735"/>
            <a:ext cx="2819400" cy="274320"/>
          </a:xfrm>
          <a:custGeom>
            <a:avLst/>
            <a:gdLst/>
            <a:ahLst/>
            <a:cxnLst/>
            <a:rect l="l" t="t" r="r" b="b"/>
            <a:pathLst>
              <a:path w="2819400" h="274320">
                <a:moveTo>
                  <a:pt x="0" y="68580"/>
                </a:moveTo>
                <a:lnTo>
                  <a:pt x="2682240" y="68580"/>
                </a:lnTo>
                <a:lnTo>
                  <a:pt x="2682240" y="0"/>
                </a:lnTo>
                <a:lnTo>
                  <a:pt x="2819400" y="137160"/>
                </a:lnTo>
                <a:lnTo>
                  <a:pt x="2682240" y="274319"/>
                </a:lnTo>
                <a:lnTo>
                  <a:pt x="2682240" y="205740"/>
                </a:lnTo>
                <a:lnTo>
                  <a:pt x="0" y="205740"/>
                </a:lnTo>
                <a:lnTo>
                  <a:pt x="0" y="68580"/>
                </a:lnTo>
                <a:close/>
              </a:path>
            </a:pathLst>
          </a:custGeom>
          <a:ln w="11428">
            <a:solidFill>
              <a:srgbClr val="994633"/>
            </a:solidFill>
            <a:prstDash val="dash"/>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56005">
              <a:lnSpc>
                <a:spcPts val="3935"/>
              </a:lnSpc>
            </a:pPr>
            <a:r>
              <a:rPr spc="-5" dirty="0"/>
              <a:t>Standard</a:t>
            </a:r>
            <a:r>
              <a:rPr dirty="0"/>
              <a:t>s</a:t>
            </a:r>
            <a:r>
              <a:rPr spc="-15" dirty="0"/>
              <a:t> </a:t>
            </a:r>
            <a:r>
              <a:rPr spc="-5" dirty="0"/>
              <a:t>fo</a:t>
            </a:r>
            <a:r>
              <a:rPr dirty="0"/>
              <a:t>r Pass</a:t>
            </a:r>
            <a:r>
              <a:rPr spc="5" dirty="0"/>
              <a:t>i</a:t>
            </a:r>
            <a:r>
              <a:rPr dirty="0"/>
              <a:t>ng</a:t>
            </a:r>
            <a:r>
              <a:rPr spc="-25" dirty="0"/>
              <a:t> </a:t>
            </a:r>
            <a:r>
              <a:rPr spc="-5" dirty="0"/>
              <a:t>th</a:t>
            </a:r>
            <a:r>
              <a:rPr dirty="0"/>
              <a:t>e </a:t>
            </a:r>
            <a:r>
              <a:rPr spc="5" dirty="0"/>
              <a:t>E</a:t>
            </a:r>
            <a:r>
              <a:rPr dirty="0"/>
              <a:t>PE</a:t>
            </a:r>
          </a:p>
        </p:txBody>
      </p:sp>
      <p:sp>
        <p:nvSpPr>
          <p:cNvPr id="3" name="object 3"/>
          <p:cNvSpPr txBox="1"/>
          <p:nvPr/>
        </p:nvSpPr>
        <p:spPr>
          <a:xfrm>
            <a:off x="380491" y="1158360"/>
            <a:ext cx="8263255" cy="4706620"/>
          </a:xfrm>
          <a:prstGeom prst="rect">
            <a:avLst/>
          </a:prstGeom>
        </p:spPr>
        <p:txBody>
          <a:bodyPr vert="horz" wrap="square" lIns="0" tIns="0" rIns="0" bIns="0" rtlCol="0">
            <a:spAutoFit/>
          </a:bodyPr>
          <a:lstStyle/>
          <a:p>
            <a:pPr marL="157480" algn="ctr">
              <a:lnSpc>
                <a:spcPct val="100000"/>
              </a:lnSpc>
            </a:pPr>
            <a:r>
              <a:rPr sz="1600" spc="-10" dirty="0">
                <a:solidFill>
                  <a:srgbClr val="7A9799"/>
                </a:solidFill>
                <a:latin typeface="Georgia"/>
                <a:cs typeface="Georgia"/>
              </a:rPr>
              <a:t>6</a:t>
            </a:r>
            <a:endParaRPr sz="1600">
              <a:latin typeface="Georgia"/>
              <a:cs typeface="Georgia"/>
            </a:endParaRPr>
          </a:p>
          <a:p>
            <a:pPr>
              <a:lnSpc>
                <a:spcPct val="100000"/>
              </a:lnSpc>
            </a:pPr>
            <a:endParaRPr sz="1600">
              <a:latin typeface="Times New Roman"/>
              <a:cs typeface="Times New Roman"/>
            </a:endParaRPr>
          </a:p>
          <a:p>
            <a:pPr>
              <a:lnSpc>
                <a:spcPct val="100000"/>
              </a:lnSpc>
              <a:spcBef>
                <a:spcPts val="5"/>
              </a:spcBef>
            </a:pPr>
            <a:endParaRPr sz="1950">
              <a:latin typeface="Times New Roman"/>
              <a:cs typeface="Times New Roman"/>
            </a:endParaRPr>
          </a:p>
          <a:p>
            <a:pPr marL="287020" marR="87630" indent="-274320">
              <a:lnSpc>
                <a:spcPts val="2020"/>
              </a:lnSpc>
              <a:buClr>
                <a:srgbClr val="D16248"/>
              </a:buClr>
              <a:buSzPct val="83333"/>
              <a:buFont typeface="Wingdings"/>
              <a:buChar char=""/>
              <a:tabLst>
                <a:tab pos="287020" algn="l"/>
              </a:tabLst>
            </a:pPr>
            <a:r>
              <a:rPr sz="2100" b="1" spc="-5" dirty="0">
                <a:latin typeface="Georgia"/>
                <a:cs typeface="Georgia"/>
              </a:rPr>
              <a:t>Conten</a:t>
            </a:r>
            <a:r>
              <a:rPr sz="2100" b="1" dirty="0">
                <a:latin typeface="Georgia"/>
                <a:cs typeface="Georgia"/>
              </a:rPr>
              <a:t>t</a:t>
            </a:r>
            <a:r>
              <a:rPr sz="2100" b="1" spc="-25" dirty="0">
                <a:latin typeface="Georgia"/>
                <a:cs typeface="Georgia"/>
              </a:rPr>
              <a:t> </a:t>
            </a:r>
            <a:r>
              <a:rPr sz="2100" dirty="0">
                <a:latin typeface="Georgia"/>
                <a:cs typeface="Georgia"/>
              </a:rPr>
              <a:t>–</a:t>
            </a:r>
            <a:r>
              <a:rPr sz="2100" spc="15" dirty="0">
                <a:latin typeface="Georgia"/>
                <a:cs typeface="Georgia"/>
              </a:rPr>
              <a:t> </a:t>
            </a:r>
            <a:r>
              <a:rPr sz="2100" dirty="0">
                <a:latin typeface="Georgia"/>
                <a:cs typeface="Georgia"/>
              </a:rPr>
              <a:t>The</a:t>
            </a:r>
            <a:r>
              <a:rPr sz="2100" spc="-5" dirty="0">
                <a:latin typeface="Georgia"/>
                <a:cs typeface="Georgia"/>
              </a:rPr>
              <a:t> </a:t>
            </a:r>
            <a:r>
              <a:rPr sz="2100" dirty="0">
                <a:latin typeface="Georgia"/>
                <a:cs typeface="Georgia"/>
              </a:rPr>
              <a:t>e</a:t>
            </a:r>
            <a:r>
              <a:rPr sz="2100" spc="-5" dirty="0">
                <a:latin typeface="Georgia"/>
                <a:cs typeface="Georgia"/>
              </a:rPr>
              <a:t>s</a:t>
            </a:r>
            <a:r>
              <a:rPr sz="2100" spc="5" dirty="0">
                <a:latin typeface="Georgia"/>
                <a:cs typeface="Georgia"/>
              </a:rPr>
              <a:t>s</a:t>
            </a:r>
            <a:r>
              <a:rPr sz="2100" dirty="0">
                <a:latin typeface="Georgia"/>
                <a:cs typeface="Georgia"/>
              </a:rPr>
              <a:t>ay </a:t>
            </a:r>
            <a:r>
              <a:rPr sz="2100" spc="-5" dirty="0">
                <a:latin typeface="Georgia"/>
                <a:cs typeface="Georgia"/>
              </a:rPr>
              <a:t>pr</a:t>
            </a:r>
            <a:r>
              <a:rPr sz="2100" spc="5" dirty="0">
                <a:latin typeface="Georgia"/>
                <a:cs typeface="Georgia"/>
              </a:rPr>
              <a:t>e</a:t>
            </a:r>
            <a:r>
              <a:rPr sz="2100" spc="-5" dirty="0">
                <a:latin typeface="Georgia"/>
                <a:cs typeface="Georgia"/>
              </a:rPr>
              <a:t>s</a:t>
            </a:r>
            <a:r>
              <a:rPr sz="2100" spc="5" dirty="0">
                <a:latin typeface="Georgia"/>
                <a:cs typeface="Georgia"/>
              </a:rPr>
              <a:t>e</a:t>
            </a:r>
            <a:r>
              <a:rPr sz="2100" dirty="0">
                <a:latin typeface="Georgia"/>
                <a:cs typeface="Georgia"/>
              </a:rPr>
              <a:t>n</a:t>
            </a:r>
            <a:r>
              <a:rPr sz="2100" spc="-15" dirty="0">
                <a:latin typeface="Georgia"/>
                <a:cs typeface="Georgia"/>
              </a:rPr>
              <a:t>t</a:t>
            </a:r>
            <a:r>
              <a:rPr sz="2100" dirty="0">
                <a:latin typeface="Georgia"/>
                <a:cs typeface="Georgia"/>
              </a:rPr>
              <a:t>s</a:t>
            </a:r>
            <a:r>
              <a:rPr sz="2100" spc="-5" dirty="0">
                <a:latin typeface="Georgia"/>
                <a:cs typeface="Georgia"/>
              </a:rPr>
              <a:t> </a:t>
            </a:r>
            <a:r>
              <a:rPr sz="2100" spc="-15" dirty="0">
                <a:latin typeface="Georgia"/>
                <a:cs typeface="Georgia"/>
              </a:rPr>
              <a:t>a</a:t>
            </a:r>
            <a:r>
              <a:rPr sz="2100" spc="20" dirty="0">
                <a:latin typeface="Georgia"/>
                <a:cs typeface="Georgia"/>
              </a:rPr>
              <a:t> </a:t>
            </a:r>
            <a:r>
              <a:rPr sz="2100" spc="-5" dirty="0">
                <a:latin typeface="Georgia"/>
                <a:cs typeface="Georgia"/>
              </a:rPr>
              <a:t>cen</a:t>
            </a:r>
            <a:r>
              <a:rPr sz="2100" spc="-10" dirty="0">
                <a:latin typeface="Georgia"/>
                <a:cs typeface="Georgia"/>
              </a:rPr>
              <a:t>tral</a:t>
            </a:r>
            <a:r>
              <a:rPr sz="2100" spc="5" dirty="0">
                <a:latin typeface="Georgia"/>
                <a:cs typeface="Georgia"/>
              </a:rPr>
              <a:t> </a:t>
            </a:r>
            <a:r>
              <a:rPr sz="2100" dirty="0">
                <a:latin typeface="Georgia"/>
                <a:cs typeface="Georgia"/>
              </a:rPr>
              <a:t>i</a:t>
            </a:r>
            <a:r>
              <a:rPr sz="2100" spc="-10" dirty="0">
                <a:latin typeface="Georgia"/>
                <a:cs typeface="Georgia"/>
              </a:rPr>
              <a:t>d</a:t>
            </a:r>
            <a:r>
              <a:rPr sz="2100" spc="-5" dirty="0">
                <a:latin typeface="Georgia"/>
                <a:cs typeface="Georgia"/>
              </a:rPr>
              <a:t>e</a:t>
            </a:r>
            <a:r>
              <a:rPr sz="2100" dirty="0">
                <a:latin typeface="Georgia"/>
                <a:cs typeface="Georgia"/>
              </a:rPr>
              <a:t>a </a:t>
            </a:r>
            <a:r>
              <a:rPr sz="2100" spc="-5" dirty="0">
                <a:latin typeface="Georgia"/>
                <a:cs typeface="Georgia"/>
              </a:rPr>
              <a:t>s</a:t>
            </a:r>
            <a:r>
              <a:rPr sz="2100" spc="5" dirty="0">
                <a:latin typeface="Georgia"/>
                <a:cs typeface="Georgia"/>
              </a:rPr>
              <a:t>u</a:t>
            </a:r>
            <a:r>
              <a:rPr sz="2100" spc="-5" dirty="0">
                <a:latin typeface="Georgia"/>
                <a:cs typeface="Georgia"/>
              </a:rPr>
              <a:t>pporte</a:t>
            </a:r>
            <a:r>
              <a:rPr sz="2100" dirty="0">
                <a:latin typeface="Georgia"/>
                <a:cs typeface="Georgia"/>
              </a:rPr>
              <a:t>d</a:t>
            </a:r>
            <a:r>
              <a:rPr sz="2100" spc="20" dirty="0">
                <a:latin typeface="Georgia"/>
                <a:cs typeface="Georgia"/>
              </a:rPr>
              <a:t> </a:t>
            </a:r>
            <a:r>
              <a:rPr sz="2100" spc="-5" dirty="0">
                <a:latin typeface="Georgia"/>
                <a:cs typeface="Georgia"/>
              </a:rPr>
              <a:t>b</a:t>
            </a:r>
            <a:r>
              <a:rPr sz="2100" dirty="0">
                <a:latin typeface="Georgia"/>
                <a:cs typeface="Georgia"/>
              </a:rPr>
              <a:t>y</a:t>
            </a:r>
            <a:r>
              <a:rPr sz="2100" spc="5" dirty="0">
                <a:latin typeface="Georgia"/>
                <a:cs typeface="Georgia"/>
              </a:rPr>
              <a:t> </a:t>
            </a:r>
            <a:r>
              <a:rPr sz="2100" dirty="0">
                <a:latin typeface="Georgia"/>
                <a:cs typeface="Georgia"/>
              </a:rPr>
              <a:t>r</a:t>
            </a:r>
            <a:r>
              <a:rPr sz="2100" spc="5" dirty="0">
                <a:latin typeface="Georgia"/>
                <a:cs typeface="Georgia"/>
              </a:rPr>
              <a:t>e</a:t>
            </a:r>
            <a:r>
              <a:rPr sz="2100" spc="-5" dirty="0">
                <a:latin typeface="Georgia"/>
                <a:cs typeface="Georgia"/>
              </a:rPr>
              <a:t>levant det</a:t>
            </a:r>
            <a:r>
              <a:rPr sz="2100" spc="-10" dirty="0">
                <a:latin typeface="Georgia"/>
                <a:cs typeface="Georgia"/>
              </a:rPr>
              <a:t>ails.</a:t>
            </a:r>
            <a:endParaRPr sz="2100">
              <a:latin typeface="Georgia"/>
              <a:cs typeface="Georgia"/>
            </a:endParaRPr>
          </a:p>
          <a:p>
            <a:pPr>
              <a:lnSpc>
                <a:spcPct val="100000"/>
              </a:lnSpc>
              <a:spcBef>
                <a:spcPts val="50"/>
              </a:spcBef>
              <a:buClr>
                <a:srgbClr val="D16248"/>
              </a:buClr>
              <a:buFont typeface="Wingdings"/>
              <a:buChar char=""/>
            </a:pPr>
            <a:endParaRPr sz="2600">
              <a:latin typeface="Times New Roman"/>
              <a:cs typeface="Times New Roman"/>
            </a:endParaRPr>
          </a:p>
          <a:p>
            <a:pPr marL="287020" marR="307975" indent="-274320" algn="just">
              <a:lnSpc>
                <a:spcPct val="80000"/>
              </a:lnSpc>
              <a:buClr>
                <a:srgbClr val="D16248"/>
              </a:buClr>
              <a:buSzPct val="83333"/>
              <a:buFont typeface="Wingdings"/>
              <a:buChar char=""/>
              <a:tabLst>
                <a:tab pos="287020" algn="l"/>
              </a:tabLst>
            </a:pPr>
            <a:r>
              <a:rPr sz="2100" b="1" spc="-15" dirty="0">
                <a:latin typeface="Georgia"/>
                <a:cs typeface="Georgia"/>
              </a:rPr>
              <a:t>Org</a:t>
            </a:r>
            <a:r>
              <a:rPr sz="2100" b="1" spc="-25" dirty="0">
                <a:latin typeface="Georgia"/>
                <a:cs typeface="Georgia"/>
              </a:rPr>
              <a:t>a</a:t>
            </a:r>
            <a:r>
              <a:rPr sz="2100" b="1" dirty="0">
                <a:latin typeface="Georgia"/>
                <a:cs typeface="Georgia"/>
              </a:rPr>
              <a:t>niza</a:t>
            </a:r>
            <a:r>
              <a:rPr sz="2100" b="1" spc="5" dirty="0">
                <a:latin typeface="Georgia"/>
                <a:cs typeface="Georgia"/>
              </a:rPr>
              <a:t>t</a:t>
            </a:r>
            <a:r>
              <a:rPr sz="2100" b="1" spc="-15" dirty="0">
                <a:latin typeface="Georgia"/>
                <a:cs typeface="Georgia"/>
              </a:rPr>
              <a:t>ion</a:t>
            </a:r>
            <a:r>
              <a:rPr sz="2100" b="1" spc="-40" dirty="0">
                <a:latin typeface="Georgia"/>
                <a:cs typeface="Georgia"/>
              </a:rPr>
              <a:t> </a:t>
            </a:r>
            <a:r>
              <a:rPr sz="2100" dirty="0">
                <a:latin typeface="Georgia"/>
                <a:cs typeface="Georgia"/>
              </a:rPr>
              <a:t>–</a:t>
            </a:r>
            <a:r>
              <a:rPr sz="2100" spc="5" dirty="0">
                <a:latin typeface="Georgia"/>
                <a:cs typeface="Georgia"/>
              </a:rPr>
              <a:t> </a:t>
            </a:r>
            <a:r>
              <a:rPr sz="2100" dirty="0">
                <a:latin typeface="Georgia"/>
                <a:cs typeface="Georgia"/>
              </a:rPr>
              <a:t>The</a:t>
            </a:r>
            <a:r>
              <a:rPr sz="2100" spc="5" dirty="0">
                <a:latin typeface="Georgia"/>
                <a:cs typeface="Georgia"/>
              </a:rPr>
              <a:t> </a:t>
            </a:r>
            <a:r>
              <a:rPr sz="2100" spc="-5" dirty="0">
                <a:latin typeface="Georgia"/>
                <a:cs typeface="Georgia"/>
              </a:rPr>
              <a:t>e</a:t>
            </a:r>
            <a:r>
              <a:rPr sz="2100" spc="5" dirty="0">
                <a:latin typeface="Georgia"/>
                <a:cs typeface="Georgia"/>
              </a:rPr>
              <a:t>s</a:t>
            </a:r>
            <a:r>
              <a:rPr sz="2100" spc="-5" dirty="0">
                <a:latin typeface="Georgia"/>
                <a:cs typeface="Georgia"/>
              </a:rPr>
              <a:t>sa</a:t>
            </a:r>
            <a:r>
              <a:rPr sz="2100" dirty="0">
                <a:latin typeface="Georgia"/>
                <a:cs typeface="Georgia"/>
              </a:rPr>
              <a:t>y</a:t>
            </a:r>
            <a:r>
              <a:rPr sz="2100" spc="5" dirty="0">
                <a:latin typeface="Georgia"/>
                <a:cs typeface="Georgia"/>
              </a:rPr>
              <a:t> </a:t>
            </a:r>
            <a:r>
              <a:rPr sz="2100" dirty="0">
                <a:latin typeface="Georgia"/>
                <a:cs typeface="Georgia"/>
              </a:rPr>
              <a:t>is</a:t>
            </a:r>
            <a:r>
              <a:rPr sz="2100" spc="5" dirty="0">
                <a:latin typeface="Georgia"/>
                <a:cs typeface="Georgia"/>
              </a:rPr>
              <a:t> </a:t>
            </a:r>
            <a:r>
              <a:rPr sz="2100" spc="-5" dirty="0">
                <a:latin typeface="Georgia"/>
                <a:cs typeface="Georgia"/>
              </a:rPr>
              <a:t>c</a:t>
            </a:r>
            <a:r>
              <a:rPr sz="2100" spc="-10" dirty="0">
                <a:latin typeface="Georgia"/>
                <a:cs typeface="Georgia"/>
              </a:rPr>
              <a:t>o</a:t>
            </a:r>
            <a:r>
              <a:rPr sz="2100" dirty="0">
                <a:latin typeface="Georgia"/>
                <a:cs typeface="Georgia"/>
              </a:rPr>
              <a:t>h</a:t>
            </a:r>
            <a:r>
              <a:rPr sz="2100" spc="5" dirty="0">
                <a:latin typeface="Georgia"/>
                <a:cs typeface="Georgia"/>
              </a:rPr>
              <a:t>e</a:t>
            </a:r>
            <a:r>
              <a:rPr sz="2100" dirty="0">
                <a:latin typeface="Georgia"/>
                <a:cs typeface="Georgia"/>
              </a:rPr>
              <a:t>r</a:t>
            </a:r>
            <a:r>
              <a:rPr sz="2100" spc="5" dirty="0">
                <a:latin typeface="Georgia"/>
                <a:cs typeface="Georgia"/>
              </a:rPr>
              <a:t>e</a:t>
            </a:r>
            <a:r>
              <a:rPr sz="2100" dirty="0">
                <a:latin typeface="Georgia"/>
                <a:cs typeface="Georgia"/>
              </a:rPr>
              <a:t>nt</a:t>
            </a:r>
            <a:r>
              <a:rPr sz="2100" spc="-5" dirty="0">
                <a:latin typeface="Georgia"/>
                <a:cs typeface="Georgia"/>
              </a:rPr>
              <a:t> </a:t>
            </a:r>
            <a:r>
              <a:rPr sz="2100" spc="-15" dirty="0">
                <a:latin typeface="Georgia"/>
                <a:cs typeface="Georgia"/>
              </a:rPr>
              <a:t>a</a:t>
            </a:r>
            <a:r>
              <a:rPr sz="2100" spc="-25" dirty="0">
                <a:latin typeface="Georgia"/>
                <a:cs typeface="Georgia"/>
              </a:rPr>
              <a:t>n</a:t>
            </a:r>
            <a:r>
              <a:rPr sz="2100" dirty="0">
                <a:latin typeface="Georgia"/>
                <a:cs typeface="Georgia"/>
              </a:rPr>
              <a:t>d</a:t>
            </a:r>
            <a:r>
              <a:rPr sz="2100" spc="-5" dirty="0">
                <a:latin typeface="Georgia"/>
                <a:cs typeface="Georgia"/>
              </a:rPr>
              <a:t> </a:t>
            </a:r>
            <a:r>
              <a:rPr sz="2100" dirty="0">
                <a:latin typeface="Georgia"/>
                <a:cs typeface="Georgia"/>
              </a:rPr>
              <a:t>has</a:t>
            </a:r>
            <a:r>
              <a:rPr sz="2100" spc="10" dirty="0">
                <a:latin typeface="Georgia"/>
                <a:cs typeface="Georgia"/>
              </a:rPr>
              <a:t> </a:t>
            </a:r>
            <a:r>
              <a:rPr sz="2100" spc="-15" dirty="0">
                <a:latin typeface="Georgia"/>
                <a:cs typeface="Georgia"/>
              </a:rPr>
              <a:t>a</a:t>
            </a:r>
            <a:r>
              <a:rPr sz="2100" spc="15" dirty="0">
                <a:latin typeface="Georgia"/>
                <a:cs typeface="Georgia"/>
              </a:rPr>
              <a:t> </a:t>
            </a:r>
            <a:r>
              <a:rPr sz="2100" spc="-5" dirty="0">
                <a:latin typeface="Georgia"/>
                <a:cs typeface="Georgia"/>
              </a:rPr>
              <a:t>log</a:t>
            </a:r>
            <a:r>
              <a:rPr sz="2100" spc="-10" dirty="0">
                <a:latin typeface="Georgia"/>
                <a:cs typeface="Georgia"/>
              </a:rPr>
              <a:t>i</a:t>
            </a:r>
            <a:r>
              <a:rPr sz="2100" spc="-5" dirty="0">
                <a:latin typeface="Georgia"/>
                <a:cs typeface="Georgia"/>
              </a:rPr>
              <a:t>c</a:t>
            </a:r>
            <a:r>
              <a:rPr sz="2100" spc="-10" dirty="0">
                <a:latin typeface="Georgia"/>
                <a:cs typeface="Georgia"/>
              </a:rPr>
              <a:t>a</a:t>
            </a:r>
            <a:r>
              <a:rPr sz="2100" dirty="0">
                <a:latin typeface="Georgia"/>
                <a:cs typeface="Georgia"/>
              </a:rPr>
              <a:t>l</a:t>
            </a:r>
            <a:r>
              <a:rPr sz="2100" spc="15" dirty="0">
                <a:latin typeface="Georgia"/>
                <a:cs typeface="Georgia"/>
              </a:rPr>
              <a:t> </a:t>
            </a:r>
            <a:r>
              <a:rPr sz="2100" spc="-15" dirty="0">
                <a:latin typeface="Georgia"/>
                <a:cs typeface="Georgia"/>
              </a:rPr>
              <a:t>or</a:t>
            </a:r>
            <a:r>
              <a:rPr sz="2100" spc="-25" dirty="0">
                <a:latin typeface="Georgia"/>
                <a:cs typeface="Georgia"/>
              </a:rPr>
              <a:t>d</a:t>
            </a:r>
            <a:r>
              <a:rPr sz="2100" spc="-5" dirty="0">
                <a:latin typeface="Georgia"/>
                <a:cs typeface="Georgia"/>
              </a:rPr>
              <a:t>e</a:t>
            </a:r>
            <a:r>
              <a:rPr sz="2100" dirty="0">
                <a:latin typeface="Georgia"/>
                <a:cs typeface="Georgia"/>
              </a:rPr>
              <a:t>r</a:t>
            </a:r>
            <a:r>
              <a:rPr sz="2100" spc="15" dirty="0">
                <a:latin typeface="Georgia"/>
                <a:cs typeface="Georgia"/>
              </a:rPr>
              <a:t> </a:t>
            </a:r>
            <a:r>
              <a:rPr sz="2100" spc="-5" dirty="0">
                <a:latin typeface="Georgia"/>
                <a:cs typeface="Georgia"/>
              </a:rPr>
              <a:t>of para</a:t>
            </a:r>
            <a:r>
              <a:rPr sz="2100" spc="-10" dirty="0">
                <a:latin typeface="Georgia"/>
                <a:cs typeface="Georgia"/>
              </a:rPr>
              <a:t>g</a:t>
            </a:r>
            <a:r>
              <a:rPr sz="2100" dirty="0">
                <a:latin typeface="Georgia"/>
                <a:cs typeface="Georgia"/>
              </a:rPr>
              <a:t>raphs, </a:t>
            </a:r>
            <a:r>
              <a:rPr sz="2100" spc="10" dirty="0">
                <a:latin typeface="Georgia"/>
                <a:cs typeface="Georgia"/>
              </a:rPr>
              <a:t> </a:t>
            </a:r>
            <a:r>
              <a:rPr sz="2100" spc="-10" dirty="0">
                <a:latin typeface="Georgia"/>
                <a:cs typeface="Georgia"/>
              </a:rPr>
              <a:t>inc</a:t>
            </a:r>
            <a:r>
              <a:rPr sz="2100" spc="-5" dirty="0">
                <a:latin typeface="Georgia"/>
                <a:cs typeface="Georgia"/>
              </a:rPr>
              <a:t>lud</a:t>
            </a:r>
            <a:r>
              <a:rPr sz="2100" spc="-10" dirty="0">
                <a:latin typeface="Georgia"/>
                <a:cs typeface="Georgia"/>
              </a:rPr>
              <a:t>in</a:t>
            </a:r>
            <a:r>
              <a:rPr sz="2100" dirty="0">
                <a:latin typeface="Georgia"/>
                <a:cs typeface="Georgia"/>
              </a:rPr>
              <a:t>g</a:t>
            </a:r>
            <a:r>
              <a:rPr sz="2100" spc="15" dirty="0">
                <a:latin typeface="Georgia"/>
                <a:cs typeface="Georgia"/>
              </a:rPr>
              <a:t> </a:t>
            </a:r>
            <a:r>
              <a:rPr sz="2100" spc="-5" dirty="0">
                <a:latin typeface="Georgia"/>
                <a:cs typeface="Georgia"/>
              </a:rPr>
              <a:t>som</a:t>
            </a:r>
            <a:r>
              <a:rPr sz="2100" dirty="0">
                <a:latin typeface="Georgia"/>
                <a:cs typeface="Georgia"/>
              </a:rPr>
              <a:t>e</a:t>
            </a:r>
            <a:r>
              <a:rPr sz="2100" spc="5" dirty="0">
                <a:latin typeface="Georgia"/>
                <a:cs typeface="Georgia"/>
              </a:rPr>
              <a:t> </a:t>
            </a:r>
            <a:r>
              <a:rPr sz="2100" spc="-5" dirty="0">
                <a:latin typeface="Georgia"/>
                <a:cs typeface="Georgia"/>
              </a:rPr>
              <a:t>o</a:t>
            </a:r>
            <a:r>
              <a:rPr sz="2100" dirty="0">
                <a:latin typeface="Georgia"/>
                <a:cs typeface="Georgia"/>
              </a:rPr>
              <a:t>r</a:t>
            </a:r>
            <a:r>
              <a:rPr sz="2100" spc="15" dirty="0">
                <a:latin typeface="Georgia"/>
                <a:cs typeface="Georgia"/>
              </a:rPr>
              <a:t> </a:t>
            </a:r>
            <a:r>
              <a:rPr sz="2100" dirty="0">
                <a:latin typeface="Georgia"/>
                <a:cs typeface="Georgia"/>
              </a:rPr>
              <a:t>all</a:t>
            </a:r>
            <a:r>
              <a:rPr sz="2100" spc="-5" dirty="0">
                <a:latin typeface="Georgia"/>
                <a:cs typeface="Georgia"/>
              </a:rPr>
              <a:t> o</a:t>
            </a:r>
            <a:r>
              <a:rPr sz="2100" dirty="0">
                <a:latin typeface="Georgia"/>
                <a:cs typeface="Georgia"/>
              </a:rPr>
              <a:t>f</a:t>
            </a:r>
            <a:r>
              <a:rPr sz="2100" spc="15" dirty="0">
                <a:latin typeface="Georgia"/>
                <a:cs typeface="Georgia"/>
              </a:rPr>
              <a:t> </a:t>
            </a:r>
            <a:r>
              <a:rPr sz="2100" spc="-5" dirty="0">
                <a:latin typeface="Georgia"/>
                <a:cs typeface="Georgia"/>
              </a:rPr>
              <a:t>th</a:t>
            </a:r>
            <a:r>
              <a:rPr sz="2100" dirty="0">
                <a:latin typeface="Georgia"/>
                <a:cs typeface="Georgia"/>
              </a:rPr>
              <a:t>e </a:t>
            </a:r>
            <a:r>
              <a:rPr sz="2100" spc="-5" dirty="0">
                <a:latin typeface="Georgia"/>
                <a:cs typeface="Georgia"/>
              </a:rPr>
              <a:t>f</a:t>
            </a:r>
            <a:r>
              <a:rPr sz="2100" spc="-10" dirty="0">
                <a:latin typeface="Georgia"/>
                <a:cs typeface="Georgia"/>
              </a:rPr>
              <a:t>o</a:t>
            </a:r>
            <a:r>
              <a:rPr sz="2100" spc="-5" dirty="0">
                <a:latin typeface="Georgia"/>
                <a:cs typeface="Georgia"/>
              </a:rPr>
              <a:t>ll</a:t>
            </a:r>
            <a:r>
              <a:rPr sz="2100" spc="-10" dirty="0">
                <a:latin typeface="Georgia"/>
                <a:cs typeface="Georgia"/>
              </a:rPr>
              <a:t>o</a:t>
            </a:r>
            <a:r>
              <a:rPr sz="2100" spc="-5" dirty="0">
                <a:latin typeface="Georgia"/>
                <a:cs typeface="Georgia"/>
              </a:rPr>
              <a:t>wi</a:t>
            </a:r>
            <a:r>
              <a:rPr sz="2100" spc="-15" dirty="0">
                <a:latin typeface="Georgia"/>
                <a:cs typeface="Georgia"/>
              </a:rPr>
              <a:t>n</a:t>
            </a:r>
            <a:r>
              <a:rPr sz="2100" dirty="0">
                <a:latin typeface="Georgia"/>
                <a:cs typeface="Georgia"/>
              </a:rPr>
              <a:t>g</a:t>
            </a:r>
            <a:r>
              <a:rPr sz="2100" spc="40" dirty="0">
                <a:latin typeface="Georgia"/>
                <a:cs typeface="Georgia"/>
              </a:rPr>
              <a:t> </a:t>
            </a:r>
            <a:r>
              <a:rPr sz="2100" spc="-10" dirty="0">
                <a:latin typeface="Georgia"/>
                <a:cs typeface="Georgia"/>
              </a:rPr>
              <a:t>d</a:t>
            </a:r>
            <a:r>
              <a:rPr sz="2100" spc="-5" dirty="0">
                <a:latin typeface="Georgia"/>
                <a:cs typeface="Georgia"/>
              </a:rPr>
              <a:t>evice</a:t>
            </a:r>
            <a:r>
              <a:rPr sz="2100" spc="5" dirty="0">
                <a:latin typeface="Georgia"/>
                <a:cs typeface="Georgia"/>
              </a:rPr>
              <a:t>s</a:t>
            </a:r>
            <a:r>
              <a:rPr sz="2100" spc="-10" dirty="0">
                <a:latin typeface="Georgia"/>
                <a:cs typeface="Georgia"/>
              </a:rPr>
              <a:t>:</a:t>
            </a:r>
            <a:r>
              <a:rPr sz="2100" spc="-15" dirty="0">
                <a:latin typeface="Georgia"/>
                <a:cs typeface="Georgia"/>
              </a:rPr>
              <a:t> </a:t>
            </a:r>
            <a:r>
              <a:rPr sz="2100" spc="-5" dirty="0">
                <a:latin typeface="Georgia"/>
                <a:cs typeface="Georgia"/>
              </a:rPr>
              <a:t>thesis sta</a:t>
            </a:r>
            <a:r>
              <a:rPr sz="2100" spc="-10" dirty="0">
                <a:latin typeface="Georgia"/>
                <a:cs typeface="Georgia"/>
              </a:rPr>
              <a:t>t</a:t>
            </a:r>
            <a:r>
              <a:rPr sz="2100" spc="-5" dirty="0">
                <a:latin typeface="Georgia"/>
                <a:cs typeface="Georgia"/>
              </a:rPr>
              <a:t>em</a:t>
            </a:r>
            <a:r>
              <a:rPr sz="2100" spc="5" dirty="0">
                <a:latin typeface="Georgia"/>
                <a:cs typeface="Georgia"/>
              </a:rPr>
              <a:t>e</a:t>
            </a:r>
            <a:r>
              <a:rPr sz="2100" dirty="0">
                <a:latin typeface="Georgia"/>
                <a:cs typeface="Georgia"/>
              </a:rPr>
              <a:t>n</a:t>
            </a:r>
            <a:r>
              <a:rPr sz="2100" spc="-15" dirty="0">
                <a:latin typeface="Georgia"/>
                <a:cs typeface="Georgia"/>
              </a:rPr>
              <a:t>t</a:t>
            </a:r>
            <a:r>
              <a:rPr sz="2100" spc="-10" dirty="0">
                <a:latin typeface="Georgia"/>
                <a:cs typeface="Georgia"/>
              </a:rPr>
              <a:t>,</a:t>
            </a:r>
            <a:r>
              <a:rPr sz="2100" dirty="0">
                <a:latin typeface="Georgia"/>
                <a:cs typeface="Georgia"/>
              </a:rPr>
              <a:t> </a:t>
            </a:r>
            <a:r>
              <a:rPr sz="2100" spc="-15" dirty="0">
                <a:latin typeface="Georgia"/>
                <a:cs typeface="Georgia"/>
              </a:rPr>
              <a:t>t</a:t>
            </a:r>
            <a:r>
              <a:rPr sz="2100" spc="-5" dirty="0">
                <a:latin typeface="Georgia"/>
                <a:cs typeface="Georgia"/>
              </a:rPr>
              <a:t>opi</a:t>
            </a:r>
            <a:r>
              <a:rPr sz="2100" dirty="0">
                <a:latin typeface="Georgia"/>
                <a:cs typeface="Georgia"/>
              </a:rPr>
              <a:t>c</a:t>
            </a:r>
            <a:r>
              <a:rPr sz="2100" spc="15" dirty="0">
                <a:latin typeface="Georgia"/>
                <a:cs typeface="Georgia"/>
              </a:rPr>
              <a:t> </a:t>
            </a:r>
            <a:r>
              <a:rPr sz="2100" spc="-5" dirty="0">
                <a:latin typeface="Georgia"/>
                <a:cs typeface="Georgia"/>
              </a:rPr>
              <a:t>s</a:t>
            </a:r>
            <a:r>
              <a:rPr sz="2100" spc="5" dirty="0">
                <a:latin typeface="Georgia"/>
                <a:cs typeface="Georgia"/>
              </a:rPr>
              <a:t>e</a:t>
            </a:r>
            <a:r>
              <a:rPr sz="2100" dirty="0">
                <a:latin typeface="Georgia"/>
                <a:cs typeface="Georgia"/>
              </a:rPr>
              <a:t>n</a:t>
            </a:r>
            <a:r>
              <a:rPr sz="2100" spc="-15" dirty="0">
                <a:latin typeface="Georgia"/>
                <a:cs typeface="Georgia"/>
              </a:rPr>
              <a:t>t</a:t>
            </a:r>
            <a:r>
              <a:rPr sz="2100" spc="-5" dirty="0">
                <a:latin typeface="Georgia"/>
                <a:cs typeface="Georgia"/>
              </a:rPr>
              <a:t>ences</a:t>
            </a:r>
            <a:r>
              <a:rPr sz="2100" dirty="0">
                <a:latin typeface="Georgia"/>
                <a:cs typeface="Georgia"/>
              </a:rPr>
              <a:t>,</a:t>
            </a:r>
            <a:r>
              <a:rPr sz="2100" spc="-5" dirty="0">
                <a:latin typeface="Georgia"/>
                <a:cs typeface="Georgia"/>
              </a:rPr>
              <a:t> openi</a:t>
            </a:r>
            <a:r>
              <a:rPr sz="2100" spc="-15" dirty="0">
                <a:latin typeface="Georgia"/>
                <a:cs typeface="Georgia"/>
              </a:rPr>
              <a:t>n</a:t>
            </a:r>
            <a:r>
              <a:rPr sz="2100" dirty="0">
                <a:latin typeface="Georgia"/>
                <a:cs typeface="Georgia"/>
              </a:rPr>
              <a:t>g</a:t>
            </a:r>
            <a:r>
              <a:rPr sz="2100" spc="15" dirty="0">
                <a:latin typeface="Georgia"/>
                <a:cs typeface="Georgia"/>
              </a:rPr>
              <a:t> </a:t>
            </a:r>
            <a:r>
              <a:rPr sz="2100" spc="-15" dirty="0">
                <a:latin typeface="Georgia"/>
                <a:cs typeface="Georgia"/>
              </a:rPr>
              <a:t>a</a:t>
            </a:r>
            <a:r>
              <a:rPr sz="2100" spc="-25" dirty="0">
                <a:latin typeface="Georgia"/>
                <a:cs typeface="Georgia"/>
              </a:rPr>
              <a:t>n</a:t>
            </a:r>
            <a:r>
              <a:rPr sz="2100" dirty="0">
                <a:latin typeface="Georgia"/>
                <a:cs typeface="Georgia"/>
              </a:rPr>
              <a:t>d</a:t>
            </a:r>
            <a:r>
              <a:rPr sz="2100" spc="-5" dirty="0">
                <a:latin typeface="Georgia"/>
                <a:cs typeface="Georgia"/>
              </a:rPr>
              <a:t> closi</a:t>
            </a:r>
            <a:r>
              <a:rPr sz="2100" spc="-10" dirty="0">
                <a:latin typeface="Georgia"/>
                <a:cs typeface="Georgia"/>
              </a:rPr>
              <a:t>n</a:t>
            </a:r>
            <a:r>
              <a:rPr sz="2100" dirty="0">
                <a:latin typeface="Georgia"/>
                <a:cs typeface="Georgia"/>
              </a:rPr>
              <a:t>g</a:t>
            </a:r>
            <a:r>
              <a:rPr sz="2100" spc="30" dirty="0">
                <a:latin typeface="Georgia"/>
                <a:cs typeface="Georgia"/>
              </a:rPr>
              <a:t> </a:t>
            </a:r>
            <a:r>
              <a:rPr sz="2100" spc="-20" dirty="0">
                <a:latin typeface="Georgia"/>
                <a:cs typeface="Georgia"/>
              </a:rPr>
              <a:t>paragraphs</a:t>
            </a:r>
            <a:r>
              <a:rPr sz="2100" spc="-10" dirty="0">
                <a:latin typeface="Georgia"/>
                <a:cs typeface="Georgia"/>
              </a:rPr>
              <a:t>,</a:t>
            </a:r>
            <a:r>
              <a:rPr sz="2100" spc="35" dirty="0">
                <a:latin typeface="Georgia"/>
                <a:cs typeface="Georgia"/>
              </a:rPr>
              <a:t> </a:t>
            </a:r>
            <a:r>
              <a:rPr sz="2100" spc="-15" dirty="0">
                <a:latin typeface="Georgia"/>
                <a:cs typeface="Georgia"/>
              </a:rPr>
              <a:t>a</a:t>
            </a:r>
            <a:r>
              <a:rPr sz="2100" spc="-25" dirty="0">
                <a:latin typeface="Georgia"/>
                <a:cs typeface="Georgia"/>
              </a:rPr>
              <a:t>n</a:t>
            </a:r>
            <a:r>
              <a:rPr sz="2100" dirty="0">
                <a:latin typeface="Georgia"/>
                <a:cs typeface="Georgia"/>
              </a:rPr>
              <a:t>d </a:t>
            </a:r>
            <a:r>
              <a:rPr sz="2100" spc="-15" dirty="0">
                <a:latin typeface="Georgia"/>
                <a:cs typeface="Georgia"/>
              </a:rPr>
              <a:t>tra</a:t>
            </a:r>
            <a:r>
              <a:rPr sz="2100" spc="-25" dirty="0">
                <a:latin typeface="Georgia"/>
                <a:cs typeface="Georgia"/>
              </a:rPr>
              <a:t>n</a:t>
            </a:r>
            <a:r>
              <a:rPr sz="2100" spc="-5" dirty="0">
                <a:latin typeface="Georgia"/>
                <a:cs typeface="Georgia"/>
              </a:rPr>
              <a:t>sit</a:t>
            </a:r>
            <a:r>
              <a:rPr sz="2100" spc="-10" dirty="0">
                <a:latin typeface="Georgia"/>
                <a:cs typeface="Georgia"/>
              </a:rPr>
              <a:t>i</a:t>
            </a:r>
            <a:r>
              <a:rPr sz="2100" spc="-20" dirty="0">
                <a:latin typeface="Georgia"/>
                <a:cs typeface="Georgia"/>
              </a:rPr>
              <a:t>o</a:t>
            </a:r>
            <a:r>
              <a:rPr sz="2100" spc="-25" dirty="0">
                <a:latin typeface="Georgia"/>
                <a:cs typeface="Georgia"/>
              </a:rPr>
              <a:t>n</a:t>
            </a:r>
            <a:r>
              <a:rPr sz="2100" spc="-15" dirty="0">
                <a:latin typeface="Georgia"/>
                <a:cs typeface="Georgia"/>
              </a:rPr>
              <a:t>s.</a:t>
            </a:r>
            <a:endParaRPr sz="2100">
              <a:latin typeface="Georgia"/>
              <a:cs typeface="Georgia"/>
            </a:endParaRPr>
          </a:p>
          <a:p>
            <a:pPr>
              <a:lnSpc>
                <a:spcPct val="100000"/>
              </a:lnSpc>
              <a:spcBef>
                <a:spcPts val="50"/>
              </a:spcBef>
              <a:buClr>
                <a:srgbClr val="D16248"/>
              </a:buClr>
              <a:buFont typeface="Wingdings"/>
              <a:buChar char=""/>
            </a:pPr>
            <a:endParaRPr sz="2150">
              <a:latin typeface="Times New Roman"/>
              <a:cs typeface="Times New Roman"/>
            </a:endParaRPr>
          </a:p>
          <a:p>
            <a:pPr marL="287020" indent="-274320">
              <a:lnSpc>
                <a:spcPts val="2270"/>
              </a:lnSpc>
              <a:buClr>
                <a:srgbClr val="D16248"/>
              </a:buClr>
              <a:buSzPct val="83333"/>
              <a:buFont typeface="Wingdings"/>
              <a:buChar char=""/>
              <a:tabLst>
                <a:tab pos="287020" algn="l"/>
              </a:tabLst>
            </a:pPr>
            <a:r>
              <a:rPr sz="2100" b="1" dirty="0">
                <a:latin typeface="Georgia"/>
                <a:cs typeface="Georgia"/>
              </a:rPr>
              <a:t>S</a:t>
            </a:r>
            <a:r>
              <a:rPr sz="2100" b="1" spc="5" dirty="0">
                <a:latin typeface="Georgia"/>
                <a:cs typeface="Georgia"/>
              </a:rPr>
              <a:t>t</a:t>
            </a:r>
            <a:r>
              <a:rPr sz="2100" b="1" dirty="0">
                <a:latin typeface="Georgia"/>
                <a:cs typeface="Georgia"/>
              </a:rPr>
              <a:t>y</a:t>
            </a:r>
            <a:r>
              <a:rPr sz="2100" b="1" spc="-10" dirty="0">
                <a:latin typeface="Georgia"/>
                <a:cs typeface="Georgia"/>
              </a:rPr>
              <a:t>l</a:t>
            </a:r>
            <a:r>
              <a:rPr sz="2100" b="1" dirty="0">
                <a:latin typeface="Georgia"/>
                <a:cs typeface="Georgia"/>
              </a:rPr>
              <a:t>e/Ex</a:t>
            </a:r>
            <a:r>
              <a:rPr sz="2100" b="1" spc="-10" dirty="0">
                <a:latin typeface="Georgia"/>
                <a:cs typeface="Georgia"/>
              </a:rPr>
              <a:t>p</a:t>
            </a:r>
            <a:r>
              <a:rPr sz="2100" b="1" dirty="0">
                <a:latin typeface="Georgia"/>
                <a:cs typeface="Georgia"/>
              </a:rPr>
              <a:t>ression</a:t>
            </a:r>
            <a:r>
              <a:rPr sz="2100" b="1" spc="-60" dirty="0">
                <a:latin typeface="Georgia"/>
                <a:cs typeface="Georgia"/>
              </a:rPr>
              <a:t> </a:t>
            </a:r>
            <a:r>
              <a:rPr sz="2100" dirty="0">
                <a:latin typeface="Georgia"/>
                <a:cs typeface="Georgia"/>
              </a:rPr>
              <a:t>– The </a:t>
            </a:r>
            <a:r>
              <a:rPr sz="2100" spc="-5" dirty="0">
                <a:latin typeface="Georgia"/>
                <a:cs typeface="Georgia"/>
              </a:rPr>
              <a:t>e</a:t>
            </a:r>
            <a:r>
              <a:rPr sz="2100" spc="5" dirty="0">
                <a:latin typeface="Georgia"/>
                <a:cs typeface="Georgia"/>
              </a:rPr>
              <a:t>s</a:t>
            </a:r>
            <a:r>
              <a:rPr sz="2100" spc="-5" dirty="0">
                <a:latin typeface="Georgia"/>
                <a:cs typeface="Georgia"/>
              </a:rPr>
              <a:t>sa</a:t>
            </a:r>
            <a:r>
              <a:rPr sz="2100" dirty="0">
                <a:latin typeface="Georgia"/>
                <a:cs typeface="Georgia"/>
              </a:rPr>
              <a:t>y</a:t>
            </a:r>
            <a:r>
              <a:rPr sz="2100" spc="5" dirty="0">
                <a:latin typeface="Georgia"/>
                <a:cs typeface="Georgia"/>
              </a:rPr>
              <a:t> </a:t>
            </a:r>
            <a:r>
              <a:rPr sz="2100" spc="-5" dirty="0">
                <a:latin typeface="Georgia"/>
                <a:cs typeface="Georgia"/>
              </a:rPr>
              <a:t>u</a:t>
            </a:r>
            <a:r>
              <a:rPr sz="2100" dirty="0">
                <a:latin typeface="Georgia"/>
                <a:cs typeface="Georgia"/>
              </a:rPr>
              <a:t>s</a:t>
            </a:r>
            <a:r>
              <a:rPr sz="2100" spc="-5" dirty="0">
                <a:latin typeface="Georgia"/>
                <a:cs typeface="Georgia"/>
              </a:rPr>
              <a:t>e</a:t>
            </a:r>
            <a:r>
              <a:rPr sz="2100" dirty="0">
                <a:latin typeface="Georgia"/>
                <a:cs typeface="Georgia"/>
              </a:rPr>
              <a:t>s</a:t>
            </a:r>
            <a:r>
              <a:rPr sz="2100" spc="5" dirty="0">
                <a:latin typeface="Georgia"/>
                <a:cs typeface="Georgia"/>
              </a:rPr>
              <a:t> </a:t>
            </a:r>
            <a:r>
              <a:rPr sz="2100" spc="-10" dirty="0">
                <a:latin typeface="Georgia"/>
                <a:cs typeface="Georgia"/>
              </a:rPr>
              <a:t>d</a:t>
            </a:r>
            <a:r>
              <a:rPr sz="2100" spc="-5" dirty="0">
                <a:latin typeface="Georgia"/>
                <a:cs typeface="Georgia"/>
              </a:rPr>
              <a:t>ev</a:t>
            </a:r>
            <a:r>
              <a:rPr sz="2100" spc="5" dirty="0">
                <a:latin typeface="Georgia"/>
                <a:cs typeface="Georgia"/>
              </a:rPr>
              <a:t>e</a:t>
            </a:r>
            <a:r>
              <a:rPr sz="2100" spc="-5" dirty="0">
                <a:latin typeface="Georgia"/>
                <a:cs typeface="Georgia"/>
              </a:rPr>
              <a:t>l</a:t>
            </a:r>
            <a:r>
              <a:rPr sz="2100" spc="-10" dirty="0">
                <a:latin typeface="Georgia"/>
                <a:cs typeface="Georgia"/>
              </a:rPr>
              <a:t>o</a:t>
            </a:r>
            <a:r>
              <a:rPr sz="2100" spc="-5" dirty="0">
                <a:latin typeface="Georgia"/>
                <a:cs typeface="Georgia"/>
              </a:rPr>
              <a:t>pe</a:t>
            </a:r>
            <a:r>
              <a:rPr sz="2100" dirty="0">
                <a:latin typeface="Georgia"/>
                <a:cs typeface="Georgia"/>
              </a:rPr>
              <a:t>d</a:t>
            </a:r>
            <a:r>
              <a:rPr sz="2100" spc="-20" dirty="0">
                <a:latin typeface="Georgia"/>
                <a:cs typeface="Georgia"/>
              </a:rPr>
              <a:t> </a:t>
            </a:r>
            <a:r>
              <a:rPr sz="2100" spc="-5" dirty="0">
                <a:latin typeface="Georgia"/>
                <a:cs typeface="Georgia"/>
              </a:rPr>
              <a:t>styl</a:t>
            </a:r>
            <a:r>
              <a:rPr sz="2100" spc="-10" dirty="0">
                <a:latin typeface="Georgia"/>
                <a:cs typeface="Georgia"/>
              </a:rPr>
              <a:t>i</a:t>
            </a:r>
            <a:r>
              <a:rPr sz="2100" spc="-5" dirty="0">
                <a:latin typeface="Georgia"/>
                <a:cs typeface="Georgia"/>
              </a:rPr>
              <a:t>sti</a:t>
            </a:r>
            <a:r>
              <a:rPr sz="2100" dirty="0">
                <a:latin typeface="Georgia"/>
                <a:cs typeface="Georgia"/>
              </a:rPr>
              <a:t>c</a:t>
            </a:r>
            <a:r>
              <a:rPr sz="2100" spc="5" dirty="0">
                <a:latin typeface="Georgia"/>
                <a:cs typeface="Georgia"/>
              </a:rPr>
              <a:t> </a:t>
            </a:r>
            <a:r>
              <a:rPr sz="2100" spc="-5" dirty="0">
                <a:latin typeface="Georgia"/>
                <a:cs typeface="Georgia"/>
              </a:rPr>
              <a:t>op</a:t>
            </a:r>
            <a:r>
              <a:rPr sz="2100" spc="-15" dirty="0">
                <a:latin typeface="Georgia"/>
                <a:cs typeface="Georgia"/>
              </a:rPr>
              <a:t>t</a:t>
            </a:r>
            <a:r>
              <a:rPr sz="2100" dirty="0">
                <a:latin typeface="Georgia"/>
                <a:cs typeface="Georgia"/>
              </a:rPr>
              <a:t>i</a:t>
            </a:r>
            <a:r>
              <a:rPr sz="2100" spc="-10" dirty="0">
                <a:latin typeface="Georgia"/>
                <a:cs typeface="Georgia"/>
              </a:rPr>
              <a:t>on</a:t>
            </a:r>
            <a:r>
              <a:rPr sz="2100" dirty="0">
                <a:latin typeface="Georgia"/>
                <a:cs typeface="Georgia"/>
              </a:rPr>
              <a:t>s</a:t>
            </a:r>
            <a:endParaRPr sz="2100">
              <a:latin typeface="Georgia"/>
              <a:cs typeface="Georgia"/>
            </a:endParaRPr>
          </a:p>
          <a:p>
            <a:pPr marL="273685" algn="ctr">
              <a:lnSpc>
                <a:spcPts val="2270"/>
              </a:lnSpc>
            </a:pPr>
            <a:r>
              <a:rPr sz="2100" dirty="0">
                <a:latin typeface="Georgia"/>
                <a:cs typeface="Georgia"/>
              </a:rPr>
              <a:t>(to</a:t>
            </a:r>
            <a:r>
              <a:rPr sz="2100" spc="-10" dirty="0">
                <a:latin typeface="Georgia"/>
                <a:cs typeface="Georgia"/>
              </a:rPr>
              <a:t>n</a:t>
            </a:r>
            <a:r>
              <a:rPr sz="2100" spc="-20" dirty="0">
                <a:latin typeface="Georgia"/>
                <a:cs typeface="Georgia"/>
              </a:rPr>
              <a:t>e</a:t>
            </a:r>
            <a:r>
              <a:rPr sz="2100" spc="-10" dirty="0">
                <a:latin typeface="Georgia"/>
                <a:cs typeface="Georgia"/>
              </a:rPr>
              <a:t>,</a:t>
            </a:r>
            <a:r>
              <a:rPr sz="2100" dirty="0">
                <a:latin typeface="Georgia"/>
                <a:cs typeface="Georgia"/>
              </a:rPr>
              <a:t> </a:t>
            </a:r>
            <a:r>
              <a:rPr sz="2100" spc="-5" dirty="0">
                <a:latin typeface="Georgia"/>
                <a:cs typeface="Georgia"/>
              </a:rPr>
              <a:t>wor</a:t>
            </a:r>
            <a:r>
              <a:rPr sz="2100" dirty="0">
                <a:latin typeface="Georgia"/>
                <a:cs typeface="Georgia"/>
              </a:rPr>
              <a:t>d </a:t>
            </a:r>
            <a:r>
              <a:rPr sz="2100" spc="-5" dirty="0">
                <a:latin typeface="Georgia"/>
                <a:cs typeface="Georgia"/>
              </a:rPr>
              <a:t>cho</a:t>
            </a:r>
            <a:r>
              <a:rPr sz="2100" spc="-10" dirty="0">
                <a:latin typeface="Georgia"/>
                <a:cs typeface="Georgia"/>
              </a:rPr>
              <a:t>i</a:t>
            </a:r>
            <a:r>
              <a:rPr sz="2100" spc="-5" dirty="0">
                <a:latin typeface="Georgia"/>
                <a:cs typeface="Georgia"/>
              </a:rPr>
              <a:t>ce</a:t>
            </a:r>
            <a:r>
              <a:rPr sz="2100" dirty="0">
                <a:latin typeface="Georgia"/>
                <a:cs typeface="Georgia"/>
              </a:rPr>
              <a:t>,</a:t>
            </a:r>
            <a:r>
              <a:rPr sz="2100" spc="15" dirty="0">
                <a:latin typeface="Georgia"/>
                <a:cs typeface="Georgia"/>
              </a:rPr>
              <a:t> </a:t>
            </a:r>
            <a:r>
              <a:rPr sz="2100" spc="-5" dirty="0">
                <a:latin typeface="Georgia"/>
                <a:cs typeface="Georgia"/>
              </a:rPr>
              <a:t>s</a:t>
            </a:r>
            <a:r>
              <a:rPr sz="2100" spc="5" dirty="0">
                <a:latin typeface="Georgia"/>
                <a:cs typeface="Georgia"/>
              </a:rPr>
              <a:t>e</a:t>
            </a:r>
            <a:r>
              <a:rPr sz="2100" dirty="0">
                <a:latin typeface="Georgia"/>
                <a:cs typeface="Georgia"/>
              </a:rPr>
              <a:t>n</a:t>
            </a:r>
            <a:r>
              <a:rPr sz="2100" spc="-15" dirty="0">
                <a:latin typeface="Georgia"/>
                <a:cs typeface="Georgia"/>
              </a:rPr>
              <a:t>t</a:t>
            </a:r>
            <a:r>
              <a:rPr sz="2100" spc="-5" dirty="0">
                <a:latin typeface="Georgia"/>
                <a:cs typeface="Georgia"/>
              </a:rPr>
              <a:t>enc</a:t>
            </a:r>
            <a:r>
              <a:rPr sz="2100" dirty="0">
                <a:latin typeface="Georgia"/>
                <a:cs typeface="Georgia"/>
              </a:rPr>
              <a:t>e</a:t>
            </a:r>
            <a:r>
              <a:rPr sz="2100" spc="-10" dirty="0">
                <a:latin typeface="Georgia"/>
                <a:cs typeface="Georgia"/>
              </a:rPr>
              <a:t> </a:t>
            </a:r>
            <a:r>
              <a:rPr sz="2100" spc="-5" dirty="0">
                <a:latin typeface="Georgia"/>
                <a:cs typeface="Georgia"/>
              </a:rPr>
              <a:t>pat</a:t>
            </a:r>
            <a:r>
              <a:rPr sz="2100" spc="-10" dirty="0">
                <a:latin typeface="Georgia"/>
                <a:cs typeface="Georgia"/>
              </a:rPr>
              <a:t>t</a:t>
            </a:r>
            <a:r>
              <a:rPr sz="2100" spc="-5" dirty="0">
                <a:latin typeface="Georgia"/>
                <a:cs typeface="Georgia"/>
              </a:rPr>
              <a:t>e</a:t>
            </a:r>
            <a:r>
              <a:rPr sz="2100" spc="5" dirty="0">
                <a:latin typeface="Georgia"/>
                <a:cs typeface="Georgia"/>
              </a:rPr>
              <a:t>r</a:t>
            </a:r>
            <a:r>
              <a:rPr sz="2100" spc="-10" dirty="0">
                <a:latin typeface="Georgia"/>
                <a:cs typeface="Georgia"/>
              </a:rPr>
              <a:t>ns)</a:t>
            </a:r>
            <a:r>
              <a:rPr sz="2100" spc="20" dirty="0">
                <a:latin typeface="Georgia"/>
                <a:cs typeface="Georgia"/>
              </a:rPr>
              <a:t> </a:t>
            </a:r>
            <a:r>
              <a:rPr sz="2100" spc="-15" dirty="0">
                <a:latin typeface="Georgia"/>
                <a:cs typeface="Georgia"/>
              </a:rPr>
              <a:t>fo</a:t>
            </a:r>
            <a:r>
              <a:rPr sz="2100" spc="-10" dirty="0">
                <a:latin typeface="Georgia"/>
                <a:cs typeface="Georgia"/>
              </a:rPr>
              <a:t>r</a:t>
            </a:r>
            <a:r>
              <a:rPr sz="2100" spc="10" dirty="0">
                <a:latin typeface="Georgia"/>
                <a:cs typeface="Georgia"/>
              </a:rPr>
              <a:t> </a:t>
            </a:r>
            <a:r>
              <a:rPr sz="2100" dirty="0">
                <a:latin typeface="Georgia"/>
                <a:cs typeface="Georgia"/>
              </a:rPr>
              <a:t>i</a:t>
            </a:r>
            <a:r>
              <a:rPr sz="2100" spc="-10" dirty="0">
                <a:latin typeface="Georgia"/>
                <a:cs typeface="Georgia"/>
              </a:rPr>
              <a:t>t</a:t>
            </a:r>
            <a:r>
              <a:rPr sz="2100" dirty="0">
                <a:latin typeface="Georgia"/>
                <a:cs typeface="Georgia"/>
              </a:rPr>
              <a:t>s</a:t>
            </a:r>
            <a:r>
              <a:rPr sz="2100" spc="10" dirty="0">
                <a:latin typeface="Georgia"/>
                <a:cs typeface="Georgia"/>
              </a:rPr>
              <a:t> </a:t>
            </a:r>
            <a:r>
              <a:rPr sz="2100" dirty="0">
                <a:latin typeface="Georgia"/>
                <a:cs typeface="Georgia"/>
              </a:rPr>
              <a:t>aud</a:t>
            </a:r>
            <a:r>
              <a:rPr sz="2100" spc="-10" dirty="0">
                <a:latin typeface="Georgia"/>
                <a:cs typeface="Georgia"/>
              </a:rPr>
              <a:t>i</a:t>
            </a:r>
            <a:r>
              <a:rPr sz="2100" spc="-5" dirty="0">
                <a:latin typeface="Georgia"/>
                <a:cs typeface="Georgia"/>
              </a:rPr>
              <a:t>enc</a:t>
            </a:r>
            <a:r>
              <a:rPr sz="2100" dirty="0">
                <a:latin typeface="Georgia"/>
                <a:cs typeface="Georgia"/>
              </a:rPr>
              <a:t>e</a:t>
            </a:r>
            <a:r>
              <a:rPr sz="2100" spc="10" dirty="0">
                <a:latin typeface="Georgia"/>
                <a:cs typeface="Georgia"/>
              </a:rPr>
              <a:t> </a:t>
            </a:r>
            <a:r>
              <a:rPr sz="2100" spc="-15" dirty="0">
                <a:latin typeface="Georgia"/>
                <a:cs typeface="Georgia"/>
              </a:rPr>
              <a:t>a</a:t>
            </a:r>
            <a:r>
              <a:rPr sz="2100" spc="-25" dirty="0">
                <a:latin typeface="Georgia"/>
                <a:cs typeface="Georgia"/>
              </a:rPr>
              <a:t>n</a:t>
            </a:r>
            <a:r>
              <a:rPr sz="2100" dirty="0">
                <a:latin typeface="Georgia"/>
                <a:cs typeface="Georgia"/>
              </a:rPr>
              <a:t>d</a:t>
            </a:r>
            <a:r>
              <a:rPr sz="2100" spc="-5" dirty="0">
                <a:latin typeface="Georgia"/>
                <a:cs typeface="Georgia"/>
              </a:rPr>
              <a:t> p</a:t>
            </a:r>
            <a:r>
              <a:rPr sz="2100" spc="5" dirty="0">
                <a:latin typeface="Georgia"/>
                <a:cs typeface="Georgia"/>
              </a:rPr>
              <a:t>u</a:t>
            </a:r>
            <a:r>
              <a:rPr sz="2100" dirty="0">
                <a:latin typeface="Georgia"/>
                <a:cs typeface="Georgia"/>
              </a:rPr>
              <a:t>rpose</a:t>
            </a:r>
            <a:r>
              <a:rPr sz="2100" spc="-10" dirty="0">
                <a:latin typeface="Georgia"/>
                <a:cs typeface="Georgia"/>
              </a:rPr>
              <a:t>.</a:t>
            </a:r>
            <a:endParaRPr sz="2100">
              <a:latin typeface="Georgia"/>
              <a:cs typeface="Georgia"/>
            </a:endParaRPr>
          </a:p>
          <a:p>
            <a:pPr>
              <a:lnSpc>
                <a:spcPct val="100000"/>
              </a:lnSpc>
              <a:spcBef>
                <a:spcPts val="14"/>
              </a:spcBef>
            </a:pPr>
            <a:endParaRPr sz="2600">
              <a:latin typeface="Times New Roman"/>
              <a:cs typeface="Times New Roman"/>
            </a:endParaRPr>
          </a:p>
          <a:p>
            <a:pPr marL="287020" marR="83185" indent="-274320">
              <a:lnSpc>
                <a:spcPts val="2020"/>
              </a:lnSpc>
              <a:buClr>
                <a:srgbClr val="D16248"/>
              </a:buClr>
              <a:buSzPct val="83333"/>
              <a:buFont typeface="Wingdings"/>
              <a:buChar char=""/>
              <a:tabLst>
                <a:tab pos="287020" algn="l"/>
              </a:tabLst>
            </a:pPr>
            <a:r>
              <a:rPr sz="2100" b="1" spc="-20" dirty="0">
                <a:latin typeface="Georgia"/>
                <a:cs typeface="Georgia"/>
              </a:rPr>
              <a:t>Grammar/Mechanic</a:t>
            </a:r>
            <a:r>
              <a:rPr sz="2100" b="1" spc="-15" dirty="0">
                <a:latin typeface="Georgia"/>
                <a:cs typeface="Georgia"/>
              </a:rPr>
              <a:t>s</a:t>
            </a:r>
            <a:r>
              <a:rPr sz="2100" b="1" spc="-40" dirty="0">
                <a:latin typeface="Georgia"/>
                <a:cs typeface="Georgia"/>
              </a:rPr>
              <a:t> </a:t>
            </a:r>
            <a:r>
              <a:rPr sz="2100" dirty="0">
                <a:latin typeface="Georgia"/>
                <a:cs typeface="Georgia"/>
              </a:rPr>
              <a:t>– The</a:t>
            </a:r>
            <a:r>
              <a:rPr sz="2100" spc="5" dirty="0">
                <a:latin typeface="Georgia"/>
                <a:cs typeface="Georgia"/>
              </a:rPr>
              <a:t> </a:t>
            </a:r>
            <a:r>
              <a:rPr sz="2100" spc="-5" dirty="0">
                <a:latin typeface="Georgia"/>
                <a:cs typeface="Georgia"/>
              </a:rPr>
              <a:t>e</a:t>
            </a:r>
            <a:r>
              <a:rPr sz="2100" spc="5" dirty="0">
                <a:latin typeface="Georgia"/>
                <a:cs typeface="Georgia"/>
              </a:rPr>
              <a:t>s</a:t>
            </a:r>
            <a:r>
              <a:rPr sz="2100" spc="-5" dirty="0">
                <a:latin typeface="Georgia"/>
                <a:cs typeface="Georgia"/>
              </a:rPr>
              <a:t>sa</a:t>
            </a:r>
            <a:r>
              <a:rPr sz="2100" dirty="0">
                <a:latin typeface="Georgia"/>
                <a:cs typeface="Georgia"/>
              </a:rPr>
              <a:t>y</a:t>
            </a:r>
            <a:r>
              <a:rPr sz="2100" spc="5" dirty="0">
                <a:latin typeface="Georgia"/>
                <a:cs typeface="Georgia"/>
              </a:rPr>
              <a:t> </a:t>
            </a:r>
            <a:r>
              <a:rPr sz="2100" spc="-5" dirty="0">
                <a:latin typeface="Georgia"/>
                <a:cs typeface="Georgia"/>
              </a:rPr>
              <a:t>foll</a:t>
            </a:r>
            <a:r>
              <a:rPr sz="2100" spc="-10" dirty="0">
                <a:latin typeface="Georgia"/>
                <a:cs typeface="Georgia"/>
              </a:rPr>
              <a:t>o</a:t>
            </a:r>
            <a:r>
              <a:rPr sz="2100" spc="-5" dirty="0">
                <a:latin typeface="Georgia"/>
                <a:cs typeface="Georgia"/>
              </a:rPr>
              <a:t>w</a:t>
            </a:r>
            <a:r>
              <a:rPr sz="2100" dirty="0">
                <a:latin typeface="Georgia"/>
                <a:cs typeface="Georgia"/>
              </a:rPr>
              <a:t>s</a:t>
            </a:r>
            <a:r>
              <a:rPr sz="2100" spc="35" dirty="0">
                <a:latin typeface="Georgia"/>
                <a:cs typeface="Georgia"/>
              </a:rPr>
              <a:t> </a:t>
            </a:r>
            <a:r>
              <a:rPr sz="2100" spc="-5" dirty="0">
                <a:latin typeface="Georgia"/>
                <a:cs typeface="Georgia"/>
              </a:rPr>
              <a:t>th</a:t>
            </a:r>
            <a:r>
              <a:rPr sz="2100" dirty="0">
                <a:latin typeface="Georgia"/>
                <a:cs typeface="Georgia"/>
              </a:rPr>
              <a:t>e </a:t>
            </a:r>
            <a:r>
              <a:rPr sz="2100" spc="-5" dirty="0">
                <a:latin typeface="Georgia"/>
                <a:cs typeface="Georgia"/>
              </a:rPr>
              <a:t>c</a:t>
            </a:r>
            <a:r>
              <a:rPr sz="2100" spc="-10" dirty="0">
                <a:latin typeface="Georgia"/>
                <a:cs typeface="Georgia"/>
              </a:rPr>
              <a:t>o</a:t>
            </a:r>
            <a:r>
              <a:rPr sz="2100" spc="-15" dirty="0">
                <a:latin typeface="Georgia"/>
                <a:cs typeface="Georgia"/>
              </a:rPr>
              <a:t>nven</a:t>
            </a:r>
            <a:r>
              <a:rPr sz="2100" spc="-20" dirty="0">
                <a:latin typeface="Georgia"/>
                <a:cs typeface="Georgia"/>
              </a:rPr>
              <a:t>t</a:t>
            </a:r>
            <a:r>
              <a:rPr sz="2100" dirty="0">
                <a:latin typeface="Georgia"/>
                <a:cs typeface="Georgia"/>
              </a:rPr>
              <a:t>i</a:t>
            </a:r>
            <a:r>
              <a:rPr sz="2100" spc="-10" dirty="0">
                <a:latin typeface="Georgia"/>
                <a:cs typeface="Georgia"/>
              </a:rPr>
              <a:t>o</a:t>
            </a:r>
            <a:r>
              <a:rPr sz="2100" spc="-15" dirty="0">
                <a:latin typeface="Georgia"/>
                <a:cs typeface="Georgia"/>
              </a:rPr>
              <a:t>ns</a:t>
            </a:r>
            <a:r>
              <a:rPr sz="2100" spc="15" dirty="0">
                <a:latin typeface="Georgia"/>
                <a:cs typeface="Georgia"/>
              </a:rPr>
              <a:t> </a:t>
            </a:r>
            <a:r>
              <a:rPr sz="2100" spc="-5" dirty="0">
                <a:latin typeface="Georgia"/>
                <a:cs typeface="Georgia"/>
              </a:rPr>
              <a:t>of sta</a:t>
            </a:r>
            <a:r>
              <a:rPr sz="2100" spc="-15" dirty="0">
                <a:latin typeface="Georgia"/>
                <a:cs typeface="Georgia"/>
              </a:rPr>
              <a:t>n</a:t>
            </a:r>
            <a:r>
              <a:rPr sz="2100" spc="-10" dirty="0">
                <a:latin typeface="Georgia"/>
                <a:cs typeface="Georgia"/>
              </a:rPr>
              <a:t>d</a:t>
            </a:r>
            <a:r>
              <a:rPr sz="2100" dirty="0">
                <a:latin typeface="Georgia"/>
                <a:cs typeface="Georgia"/>
              </a:rPr>
              <a:t>ard</a:t>
            </a:r>
            <a:r>
              <a:rPr sz="2100" spc="-5" dirty="0">
                <a:latin typeface="Georgia"/>
                <a:cs typeface="Georgia"/>
              </a:rPr>
              <a:t> wri</a:t>
            </a:r>
            <a:r>
              <a:rPr sz="2100" spc="-10" dirty="0">
                <a:latin typeface="Georgia"/>
                <a:cs typeface="Georgia"/>
              </a:rPr>
              <a:t>t</a:t>
            </a:r>
            <a:r>
              <a:rPr sz="2100" spc="-5" dirty="0">
                <a:latin typeface="Georgia"/>
                <a:cs typeface="Georgia"/>
              </a:rPr>
              <a:t>te</a:t>
            </a:r>
            <a:r>
              <a:rPr sz="2100" dirty="0">
                <a:latin typeface="Georgia"/>
                <a:cs typeface="Georgia"/>
              </a:rPr>
              <a:t>n </a:t>
            </a:r>
            <a:r>
              <a:rPr sz="2100" spc="-5" dirty="0">
                <a:latin typeface="Georgia"/>
                <a:cs typeface="Georgia"/>
              </a:rPr>
              <a:t>U</a:t>
            </a:r>
            <a:r>
              <a:rPr sz="2100" spc="-10" dirty="0">
                <a:latin typeface="Georgia"/>
                <a:cs typeface="Georgia"/>
              </a:rPr>
              <a:t>.</a:t>
            </a:r>
            <a:r>
              <a:rPr sz="2100" dirty="0">
                <a:latin typeface="Georgia"/>
                <a:cs typeface="Georgia"/>
              </a:rPr>
              <a:t>S. </a:t>
            </a:r>
            <a:r>
              <a:rPr sz="2100" spc="-5" dirty="0">
                <a:latin typeface="Georgia"/>
                <a:cs typeface="Georgia"/>
              </a:rPr>
              <a:t>E</a:t>
            </a:r>
            <a:r>
              <a:rPr sz="2100" spc="-15" dirty="0">
                <a:latin typeface="Georgia"/>
                <a:cs typeface="Georgia"/>
              </a:rPr>
              <a:t>n</a:t>
            </a:r>
            <a:r>
              <a:rPr sz="2100" spc="-5" dirty="0">
                <a:latin typeface="Georgia"/>
                <a:cs typeface="Georgia"/>
              </a:rPr>
              <a:t>gl</a:t>
            </a:r>
            <a:r>
              <a:rPr sz="2100" spc="-10" dirty="0">
                <a:latin typeface="Georgia"/>
                <a:cs typeface="Georgia"/>
              </a:rPr>
              <a:t>i</a:t>
            </a:r>
            <a:r>
              <a:rPr sz="2100" spc="-5" dirty="0">
                <a:latin typeface="Georgia"/>
                <a:cs typeface="Georgia"/>
              </a:rPr>
              <a:t>sh</a:t>
            </a:r>
            <a:r>
              <a:rPr sz="2100" dirty="0">
                <a:latin typeface="Georgia"/>
                <a:cs typeface="Georgia"/>
              </a:rPr>
              <a:t>;</a:t>
            </a:r>
            <a:r>
              <a:rPr sz="2100" spc="25" dirty="0">
                <a:latin typeface="Georgia"/>
                <a:cs typeface="Georgia"/>
              </a:rPr>
              <a:t> </a:t>
            </a:r>
            <a:r>
              <a:rPr sz="2100" spc="-5" dirty="0">
                <a:latin typeface="Georgia"/>
                <a:cs typeface="Georgia"/>
              </a:rPr>
              <a:t>thus</a:t>
            </a:r>
            <a:r>
              <a:rPr sz="2100" dirty="0">
                <a:latin typeface="Georgia"/>
                <a:cs typeface="Georgia"/>
              </a:rPr>
              <a:t>,</a:t>
            </a:r>
            <a:r>
              <a:rPr sz="2100" spc="20" dirty="0">
                <a:latin typeface="Georgia"/>
                <a:cs typeface="Georgia"/>
              </a:rPr>
              <a:t> </a:t>
            </a:r>
            <a:r>
              <a:rPr sz="2100" dirty="0">
                <a:latin typeface="Georgia"/>
                <a:cs typeface="Georgia"/>
              </a:rPr>
              <a:t>it</a:t>
            </a:r>
            <a:r>
              <a:rPr sz="2100" spc="-5" dirty="0">
                <a:latin typeface="Georgia"/>
                <a:cs typeface="Georgia"/>
              </a:rPr>
              <a:t> </a:t>
            </a:r>
            <a:r>
              <a:rPr sz="2100" dirty="0">
                <a:latin typeface="Georgia"/>
                <a:cs typeface="Georgia"/>
              </a:rPr>
              <a:t>is</a:t>
            </a:r>
            <a:r>
              <a:rPr sz="2100" spc="5" dirty="0">
                <a:latin typeface="Georgia"/>
                <a:cs typeface="Georgia"/>
              </a:rPr>
              <a:t> </a:t>
            </a:r>
            <a:r>
              <a:rPr sz="2100" spc="-5" dirty="0">
                <a:latin typeface="Georgia"/>
                <a:cs typeface="Georgia"/>
              </a:rPr>
              <a:t>s</a:t>
            </a:r>
            <a:r>
              <a:rPr sz="2100" dirty="0">
                <a:latin typeface="Georgia"/>
                <a:cs typeface="Georgia"/>
              </a:rPr>
              <a:t>u</a:t>
            </a:r>
            <a:r>
              <a:rPr sz="2100" spc="-5" dirty="0">
                <a:latin typeface="Georgia"/>
                <a:cs typeface="Georgia"/>
              </a:rPr>
              <a:t>bst</a:t>
            </a:r>
            <a:r>
              <a:rPr sz="2100" spc="-10" dirty="0">
                <a:latin typeface="Georgia"/>
                <a:cs typeface="Georgia"/>
              </a:rPr>
              <a:t>an</a:t>
            </a:r>
            <a:r>
              <a:rPr sz="2100" spc="-5" dirty="0">
                <a:latin typeface="Georgia"/>
                <a:cs typeface="Georgia"/>
              </a:rPr>
              <a:t>t</a:t>
            </a:r>
            <a:r>
              <a:rPr sz="2100" spc="-10" dirty="0">
                <a:latin typeface="Georgia"/>
                <a:cs typeface="Georgia"/>
              </a:rPr>
              <a:t>i</a:t>
            </a:r>
            <a:r>
              <a:rPr sz="2100" dirty="0">
                <a:latin typeface="Georgia"/>
                <a:cs typeface="Georgia"/>
              </a:rPr>
              <a:t>ally</a:t>
            </a:r>
            <a:r>
              <a:rPr sz="2100" spc="20" dirty="0">
                <a:latin typeface="Georgia"/>
                <a:cs typeface="Georgia"/>
              </a:rPr>
              <a:t> </a:t>
            </a:r>
            <a:r>
              <a:rPr sz="2100" spc="-5" dirty="0">
                <a:latin typeface="Georgia"/>
                <a:cs typeface="Georgia"/>
              </a:rPr>
              <a:t>fr</a:t>
            </a:r>
            <a:r>
              <a:rPr sz="2100" dirty="0">
                <a:latin typeface="Georgia"/>
                <a:cs typeface="Georgia"/>
              </a:rPr>
              <a:t>ee</a:t>
            </a:r>
            <a:r>
              <a:rPr sz="2100" spc="-15" dirty="0">
                <a:latin typeface="Georgia"/>
                <a:cs typeface="Georgia"/>
              </a:rPr>
              <a:t> </a:t>
            </a:r>
            <a:r>
              <a:rPr sz="2100" spc="-5" dirty="0">
                <a:latin typeface="Georgia"/>
                <a:cs typeface="Georgia"/>
              </a:rPr>
              <a:t>o</a:t>
            </a:r>
            <a:r>
              <a:rPr sz="2100" dirty="0">
                <a:latin typeface="Georgia"/>
                <a:cs typeface="Georgia"/>
              </a:rPr>
              <a:t>f</a:t>
            </a:r>
            <a:r>
              <a:rPr sz="2100" spc="15" dirty="0">
                <a:latin typeface="Georgia"/>
                <a:cs typeface="Georgia"/>
              </a:rPr>
              <a:t> </a:t>
            </a:r>
            <a:r>
              <a:rPr sz="2100" spc="-5" dirty="0">
                <a:latin typeface="Georgia"/>
                <a:cs typeface="Georgia"/>
              </a:rPr>
              <a:t>e</a:t>
            </a:r>
            <a:r>
              <a:rPr sz="2100" spc="5" dirty="0">
                <a:latin typeface="Georgia"/>
                <a:cs typeface="Georgia"/>
              </a:rPr>
              <a:t>r</a:t>
            </a:r>
            <a:r>
              <a:rPr sz="2100" dirty="0">
                <a:latin typeface="Georgia"/>
                <a:cs typeface="Georgia"/>
              </a:rPr>
              <a:t>rors </a:t>
            </a:r>
            <a:r>
              <a:rPr sz="2100" spc="-10" dirty="0">
                <a:latin typeface="Georgia"/>
                <a:cs typeface="Georgia"/>
              </a:rPr>
              <a:t>in </a:t>
            </a:r>
            <a:r>
              <a:rPr sz="2100" spc="-20" dirty="0">
                <a:latin typeface="Georgia"/>
                <a:cs typeface="Georgia"/>
              </a:rPr>
              <a:t>gramm</a:t>
            </a:r>
            <a:r>
              <a:rPr sz="2100" spc="-10" dirty="0">
                <a:latin typeface="Georgia"/>
                <a:cs typeface="Georgia"/>
              </a:rPr>
              <a:t>ar,</a:t>
            </a:r>
            <a:r>
              <a:rPr sz="2100" spc="15" dirty="0">
                <a:latin typeface="Georgia"/>
                <a:cs typeface="Georgia"/>
              </a:rPr>
              <a:t> </a:t>
            </a:r>
            <a:r>
              <a:rPr sz="2100" spc="-5" dirty="0">
                <a:latin typeface="Georgia"/>
                <a:cs typeface="Georgia"/>
              </a:rPr>
              <a:t>sp</a:t>
            </a:r>
            <a:r>
              <a:rPr sz="2100" spc="5" dirty="0">
                <a:latin typeface="Georgia"/>
                <a:cs typeface="Georgia"/>
              </a:rPr>
              <a:t>e</a:t>
            </a:r>
            <a:r>
              <a:rPr sz="2100" spc="-5" dirty="0">
                <a:latin typeface="Georgia"/>
                <a:cs typeface="Georgia"/>
              </a:rPr>
              <a:t>lli</a:t>
            </a:r>
            <a:r>
              <a:rPr sz="2100" spc="-10" dirty="0">
                <a:latin typeface="Georgia"/>
                <a:cs typeface="Georgia"/>
              </a:rPr>
              <a:t>n</a:t>
            </a:r>
            <a:r>
              <a:rPr sz="2100" spc="-20" dirty="0">
                <a:latin typeface="Georgia"/>
                <a:cs typeface="Georgia"/>
              </a:rPr>
              <a:t>g</a:t>
            </a:r>
            <a:r>
              <a:rPr sz="2100" spc="-10" dirty="0">
                <a:latin typeface="Georgia"/>
                <a:cs typeface="Georgia"/>
              </a:rPr>
              <a:t>,</a:t>
            </a:r>
            <a:r>
              <a:rPr sz="2100" dirty="0">
                <a:latin typeface="Georgia"/>
                <a:cs typeface="Georgia"/>
              </a:rPr>
              <a:t> p</a:t>
            </a:r>
            <a:r>
              <a:rPr sz="2100" spc="-5" dirty="0">
                <a:latin typeface="Georgia"/>
                <a:cs typeface="Georgia"/>
              </a:rPr>
              <a:t>unc</a:t>
            </a:r>
            <a:r>
              <a:rPr sz="2100" spc="-10" dirty="0">
                <a:latin typeface="Georgia"/>
                <a:cs typeface="Georgia"/>
              </a:rPr>
              <a:t>t</a:t>
            </a:r>
            <a:r>
              <a:rPr sz="2100" spc="-5" dirty="0">
                <a:latin typeface="Georgia"/>
                <a:cs typeface="Georgia"/>
              </a:rPr>
              <a:t>uati</a:t>
            </a:r>
            <a:r>
              <a:rPr sz="2100" spc="-10" dirty="0">
                <a:latin typeface="Georgia"/>
                <a:cs typeface="Georgia"/>
              </a:rPr>
              <a:t>on,</a:t>
            </a:r>
            <a:r>
              <a:rPr sz="2100" spc="20" dirty="0">
                <a:latin typeface="Georgia"/>
                <a:cs typeface="Georgia"/>
              </a:rPr>
              <a:t> </a:t>
            </a:r>
            <a:r>
              <a:rPr sz="2100" spc="-15" dirty="0">
                <a:latin typeface="Georgia"/>
                <a:cs typeface="Georgia"/>
              </a:rPr>
              <a:t>a</a:t>
            </a:r>
            <a:r>
              <a:rPr sz="2100" spc="-25" dirty="0">
                <a:latin typeface="Georgia"/>
                <a:cs typeface="Georgia"/>
              </a:rPr>
              <a:t>n</a:t>
            </a:r>
            <a:r>
              <a:rPr sz="2100" dirty="0">
                <a:latin typeface="Georgia"/>
                <a:cs typeface="Georgia"/>
              </a:rPr>
              <a:t>d</a:t>
            </a:r>
            <a:r>
              <a:rPr sz="2100" spc="10" dirty="0">
                <a:latin typeface="Georgia"/>
                <a:cs typeface="Georgia"/>
              </a:rPr>
              <a:t> </a:t>
            </a:r>
            <a:r>
              <a:rPr sz="2100" dirty="0">
                <a:latin typeface="Georgia"/>
                <a:cs typeface="Georgia"/>
              </a:rPr>
              <a:t>mecha</a:t>
            </a:r>
            <a:r>
              <a:rPr sz="2100" spc="-15" dirty="0">
                <a:latin typeface="Georgia"/>
                <a:cs typeface="Georgia"/>
              </a:rPr>
              <a:t>n</a:t>
            </a:r>
            <a:r>
              <a:rPr sz="2100" dirty="0">
                <a:latin typeface="Georgia"/>
                <a:cs typeface="Georgia"/>
              </a:rPr>
              <a:t>i</a:t>
            </a:r>
            <a:r>
              <a:rPr sz="2100" spc="-10" dirty="0">
                <a:latin typeface="Georgia"/>
                <a:cs typeface="Georgia"/>
              </a:rPr>
              <a:t>c</a:t>
            </a:r>
            <a:r>
              <a:rPr sz="2100" spc="-15" dirty="0">
                <a:latin typeface="Georgia"/>
                <a:cs typeface="Georgia"/>
              </a:rPr>
              <a:t>s.</a:t>
            </a:r>
            <a:endParaRPr sz="2100">
              <a:latin typeface="Georgia"/>
              <a:cs typeface="Georgi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49095">
              <a:lnSpc>
                <a:spcPts val="3935"/>
              </a:lnSpc>
            </a:pPr>
            <a:r>
              <a:rPr dirty="0"/>
              <a:t>How</a:t>
            </a:r>
            <a:r>
              <a:rPr spc="-5" dirty="0"/>
              <a:t> </a:t>
            </a:r>
            <a:r>
              <a:rPr dirty="0"/>
              <a:t>is</a:t>
            </a:r>
            <a:r>
              <a:rPr spc="-15" dirty="0"/>
              <a:t> </a:t>
            </a:r>
            <a:r>
              <a:rPr spc="-5" dirty="0"/>
              <a:t>th</a:t>
            </a:r>
            <a:r>
              <a:rPr dirty="0"/>
              <a:t>e</a:t>
            </a:r>
            <a:r>
              <a:rPr spc="20" dirty="0"/>
              <a:t> </a:t>
            </a:r>
            <a:r>
              <a:rPr spc="-5" dirty="0"/>
              <a:t>EP</a:t>
            </a:r>
            <a:r>
              <a:rPr dirty="0"/>
              <a:t>E</a:t>
            </a:r>
            <a:r>
              <a:rPr spc="-15" dirty="0"/>
              <a:t> </a:t>
            </a:r>
            <a:r>
              <a:rPr spc="-5" dirty="0"/>
              <a:t>Scored?</a:t>
            </a:r>
          </a:p>
        </p:txBody>
      </p:sp>
      <p:sp>
        <p:nvSpPr>
          <p:cNvPr id="3" name="object 3"/>
          <p:cNvSpPr txBox="1"/>
          <p:nvPr/>
        </p:nvSpPr>
        <p:spPr>
          <a:xfrm>
            <a:off x="533400" y="2156412"/>
            <a:ext cx="8002396" cy="3323987"/>
          </a:xfrm>
          <a:prstGeom prst="rect">
            <a:avLst/>
          </a:prstGeom>
        </p:spPr>
        <p:txBody>
          <a:bodyPr vert="horz" wrap="square" lIns="0" tIns="0" rIns="0" bIns="0" rtlCol="0">
            <a:spAutoFit/>
          </a:bodyPr>
          <a:lstStyle/>
          <a:p>
            <a:pPr marL="12700" marR="5080">
              <a:lnSpc>
                <a:spcPct val="100000"/>
              </a:lnSpc>
              <a:tabLst>
                <a:tab pos="7014845" algn="l"/>
              </a:tabLst>
            </a:pPr>
            <a:r>
              <a:rPr sz="3600" dirty="0">
                <a:latin typeface="Georgia"/>
                <a:cs typeface="Georgia"/>
              </a:rPr>
              <a:t>The</a:t>
            </a:r>
            <a:r>
              <a:rPr sz="3600" spc="-25" dirty="0">
                <a:latin typeface="Georgia"/>
                <a:cs typeface="Georgia"/>
              </a:rPr>
              <a:t> </a:t>
            </a:r>
            <a:r>
              <a:rPr sz="3600" spc="-5" dirty="0">
                <a:latin typeface="Georgia"/>
                <a:cs typeface="Georgia"/>
              </a:rPr>
              <a:t>exa</a:t>
            </a:r>
            <a:r>
              <a:rPr sz="3600" dirty="0">
                <a:latin typeface="Georgia"/>
                <a:cs typeface="Georgia"/>
              </a:rPr>
              <a:t>m</a:t>
            </a:r>
            <a:r>
              <a:rPr sz="3600" spc="-10" dirty="0">
                <a:latin typeface="Georgia"/>
                <a:cs typeface="Georgia"/>
              </a:rPr>
              <a:t> </a:t>
            </a:r>
            <a:r>
              <a:rPr sz="3600" dirty="0">
                <a:latin typeface="Georgia"/>
                <a:cs typeface="Georgia"/>
              </a:rPr>
              <a:t>is</a:t>
            </a:r>
            <a:r>
              <a:rPr sz="3600" spc="-15" dirty="0">
                <a:latin typeface="Georgia"/>
                <a:cs typeface="Georgia"/>
              </a:rPr>
              <a:t> </a:t>
            </a:r>
            <a:r>
              <a:rPr sz="3600" spc="-5" dirty="0">
                <a:latin typeface="Georgia"/>
                <a:cs typeface="Georgia"/>
              </a:rPr>
              <a:t>score</a:t>
            </a:r>
            <a:r>
              <a:rPr sz="3600" dirty="0">
                <a:latin typeface="Georgia"/>
                <a:cs typeface="Georgia"/>
              </a:rPr>
              <a:t>d </a:t>
            </a:r>
            <a:r>
              <a:rPr sz="3600" spc="-35" dirty="0">
                <a:latin typeface="Georgia"/>
                <a:cs typeface="Georgia"/>
              </a:rPr>
              <a:t>a</a:t>
            </a:r>
            <a:r>
              <a:rPr sz="3600" dirty="0">
                <a:latin typeface="Georgia"/>
                <a:cs typeface="Georgia"/>
              </a:rPr>
              <a:t>s</a:t>
            </a:r>
            <a:r>
              <a:rPr sz="3600" spc="-5" dirty="0">
                <a:latin typeface="Georgia"/>
                <a:cs typeface="Georgia"/>
              </a:rPr>
              <a:t> </a:t>
            </a:r>
            <a:r>
              <a:rPr lang="en-US" sz="3600" spc="-20" dirty="0">
                <a:latin typeface="Georgia"/>
                <a:cs typeface="Georgia"/>
              </a:rPr>
              <a:t>P</a:t>
            </a:r>
            <a:r>
              <a:rPr sz="3600" dirty="0" smtClean="0">
                <a:latin typeface="Georgia"/>
                <a:cs typeface="Georgia"/>
              </a:rPr>
              <a:t>ass</a:t>
            </a:r>
            <a:r>
              <a:rPr sz="3600" spc="-5" dirty="0" smtClean="0">
                <a:latin typeface="Georgia"/>
                <a:cs typeface="Georgia"/>
              </a:rPr>
              <a:t> </a:t>
            </a:r>
            <a:r>
              <a:rPr sz="3600" spc="-25" dirty="0">
                <a:latin typeface="Georgia"/>
                <a:cs typeface="Georgia"/>
              </a:rPr>
              <a:t>o</a:t>
            </a:r>
            <a:r>
              <a:rPr sz="3600" spc="-15" dirty="0">
                <a:latin typeface="Georgia"/>
                <a:cs typeface="Georgia"/>
              </a:rPr>
              <a:t>r</a:t>
            </a:r>
            <a:r>
              <a:rPr sz="3600" spc="-25" dirty="0">
                <a:latin typeface="Georgia"/>
                <a:cs typeface="Georgia"/>
              </a:rPr>
              <a:t> </a:t>
            </a:r>
            <a:r>
              <a:rPr lang="en-US" sz="3600" spc="-20" dirty="0">
                <a:latin typeface="Georgia"/>
                <a:cs typeface="Georgia"/>
              </a:rPr>
              <a:t>F</a:t>
            </a:r>
            <a:r>
              <a:rPr sz="3600" spc="-20" dirty="0" smtClean="0">
                <a:latin typeface="Georgia"/>
                <a:cs typeface="Georgia"/>
              </a:rPr>
              <a:t>ail</a:t>
            </a:r>
            <a:r>
              <a:rPr sz="3600" spc="-10" dirty="0">
                <a:latin typeface="Georgia"/>
                <a:cs typeface="Georgia"/>
              </a:rPr>
              <a:t>.</a:t>
            </a:r>
            <a:r>
              <a:rPr sz="3600" dirty="0">
                <a:latin typeface="Georgia"/>
                <a:cs typeface="Georgia"/>
              </a:rPr>
              <a:t>	The </a:t>
            </a:r>
            <a:r>
              <a:rPr sz="3600" spc="-5" dirty="0">
                <a:latin typeface="Georgia"/>
                <a:cs typeface="Georgia"/>
              </a:rPr>
              <a:t>passin</a:t>
            </a:r>
            <a:r>
              <a:rPr sz="3600" dirty="0">
                <a:latin typeface="Georgia"/>
                <a:cs typeface="Georgia"/>
              </a:rPr>
              <a:t>g</a:t>
            </a:r>
            <a:r>
              <a:rPr sz="3600" spc="-15" dirty="0">
                <a:latin typeface="Georgia"/>
                <a:cs typeface="Georgia"/>
              </a:rPr>
              <a:t> </a:t>
            </a:r>
            <a:r>
              <a:rPr sz="3600" spc="-5" dirty="0">
                <a:latin typeface="Georgia"/>
                <a:cs typeface="Georgia"/>
              </a:rPr>
              <a:t>EP</a:t>
            </a:r>
            <a:r>
              <a:rPr sz="3600" dirty="0">
                <a:latin typeface="Georgia"/>
                <a:cs typeface="Georgia"/>
              </a:rPr>
              <a:t>E </a:t>
            </a:r>
            <a:r>
              <a:rPr sz="3600" spc="-5" dirty="0">
                <a:latin typeface="Georgia"/>
                <a:cs typeface="Georgia"/>
              </a:rPr>
              <a:t>sh</a:t>
            </a:r>
            <a:r>
              <a:rPr sz="3600" spc="5" dirty="0">
                <a:latin typeface="Georgia"/>
                <a:cs typeface="Georgia"/>
              </a:rPr>
              <a:t>o</a:t>
            </a:r>
            <a:r>
              <a:rPr sz="3600" spc="-5" dirty="0">
                <a:latin typeface="Georgia"/>
                <a:cs typeface="Georgia"/>
              </a:rPr>
              <a:t>ul</a:t>
            </a:r>
            <a:r>
              <a:rPr sz="3600" dirty="0">
                <a:latin typeface="Georgia"/>
                <a:cs typeface="Georgia"/>
              </a:rPr>
              <a:t>d</a:t>
            </a:r>
            <a:r>
              <a:rPr sz="3600" spc="-35" dirty="0">
                <a:latin typeface="Georgia"/>
                <a:cs typeface="Georgia"/>
              </a:rPr>
              <a:t> </a:t>
            </a:r>
            <a:r>
              <a:rPr sz="3600" dirty="0">
                <a:latin typeface="Georgia"/>
                <a:cs typeface="Georgia"/>
              </a:rPr>
              <a:t>meet</a:t>
            </a:r>
            <a:r>
              <a:rPr sz="3600" spc="-10" dirty="0">
                <a:latin typeface="Georgia"/>
                <a:cs typeface="Georgia"/>
              </a:rPr>
              <a:t> </a:t>
            </a:r>
            <a:r>
              <a:rPr sz="3600" dirty="0">
                <a:latin typeface="Georgia"/>
                <a:cs typeface="Georgia"/>
              </a:rPr>
              <a:t>all</a:t>
            </a:r>
            <a:r>
              <a:rPr sz="3600" spc="-30" dirty="0">
                <a:latin typeface="Georgia"/>
                <a:cs typeface="Georgia"/>
              </a:rPr>
              <a:t> </a:t>
            </a:r>
            <a:r>
              <a:rPr sz="3600" spc="-5" dirty="0">
                <a:latin typeface="Georgia"/>
                <a:cs typeface="Georgia"/>
              </a:rPr>
              <a:t>specified </a:t>
            </a:r>
            <a:r>
              <a:rPr sz="3600" dirty="0">
                <a:latin typeface="Georgia"/>
                <a:cs typeface="Georgia"/>
              </a:rPr>
              <a:t>requirements</a:t>
            </a:r>
            <a:r>
              <a:rPr sz="3600" spc="-40" dirty="0">
                <a:latin typeface="Georgia"/>
                <a:cs typeface="Georgia"/>
              </a:rPr>
              <a:t> </a:t>
            </a:r>
            <a:r>
              <a:rPr sz="3600" dirty="0">
                <a:latin typeface="Georgia"/>
                <a:cs typeface="Georgia"/>
              </a:rPr>
              <a:t>based</a:t>
            </a:r>
            <a:r>
              <a:rPr sz="3600" spc="-15" dirty="0">
                <a:latin typeface="Georgia"/>
                <a:cs typeface="Georgia"/>
              </a:rPr>
              <a:t> </a:t>
            </a:r>
            <a:r>
              <a:rPr sz="3600" dirty="0">
                <a:latin typeface="Georgia"/>
                <a:cs typeface="Georgia"/>
              </a:rPr>
              <a:t>on</a:t>
            </a:r>
            <a:r>
              <a:rPr sz="3600" spc="-15" dirty="0">
                <a:latin typeface="Georgia"/>
                <a:cs typeface="Georgia"/>
              </a:rPr>
              <a:t> </a:t>
            </a:r>
            <a:r>
              <a:rPr sz="3600" dirty="0">
                <a:latin typeface="Georgia"/>
                <a:cs typeface="Georgia"/>
              </a:rPr>
              <a:t>the</a:t>
            </a:r>
            <a:r>
              <a:rPr sz="3600" spc="-10" dirty="0">
                <a:latin typeface="Georgia"/>
                <a:cs typeface="Georgia"/>
              </a:rPr>
              <a:t> </a:t>
            </a:r>
            <a:r>
              <a:rPr sz="3600" dirty="0">
                <a:latin typeface="Georgia"/>
                <a:cs typeface="Georgia"/>
              </a:rPr>
              <a:t>“Standar</a:t>
            </a:r>
            <a:r>
              <a:rPr sz="3600" spc="-15" dirty="0">
                <a:latin typeface="Georgia"/>
                <a:cs typeface="Georgia"/>
              </a:rPr>
              <a:t>d</a:t>
            </a:r>
            <a:r>
              <a:rPr sz="3600" dirty="0">
                <a:latin typeface="Georgia"/>
                <a:cs typeface="Georgia"/>
              </a:rPr>
              <a:t>s for</a:t>
            </a:r>
            <a:r>
              <a:rPr sz="3600" spc="-20" dirty="0">
                <a:latin typeface="Georgia"/>
                <a:cs typeface="Georgia"/>
              </a:rPr>
              <a:t> </a:t>
            </a:r>
            <a:r>
              <a:rPr sz="3600" dirty="0">
                <a:latin typeface="Georgia"/>
                <a:cs typeface="Georgia"/>
              </a:rPr>
              <a:t>a ‘C’</a:t>
            </a:r>
            <a:r>
              <a:rPr sz="3600" spc="-20" dirty="0">
                <a:latin typeface="Georgia"/>
                <a:cs typeface="Georgia"/>
              </a:rPr>
              <a:t> </a:t>
            </a:r>
            <a:r>
              <a:rPr sz="3600" dirty="0">
                <a:latin typeface="Georgia"/>
                <a:cs typeface="Georgia"/>
              </a:rPr>
              <a:t>Paper” developed</a:t>
            </a:r>
            <a:r>
              <a:rPr sz="3600" spc="-15" dirty="0">
                <a:latin typeface="Georgia"/>
                <a:cs typeface="Georgia"/>
              </a:rPr>
              <a:t> </a:t>
            </a:r>
            <a:r>
              <a:rPr sz="3600" dirty="0">
                <a:latin typeface="Georgia"/>
                <a:cs typeface="Georgia"/>
              </a:rPr>
              <a:t>by</a:t>
            </a:r>
            <a:r>
              <a:rPr sz="3600" spc="-15" dirty="0">
                <a:latin typeface="Georgia"/>
                <a:cs typeface="Georgia"/>
              </a:rPr>
              <a:t> </a:t>
            </a:r>
            <a:r>
              <a:rPr sz="3600" dirty="0">
                <a:latin typeface="Georgia"/>
                <a:cs typeface="Georgia"/>
              </a:rPr>
              <a:t>Maryland’s </a:t>
            </a:r>
            <a:r>
              <a:rPr sz="3600" spc="-5" dirty="0">
                <a:latin typeface="Georgia"/>
                <a:cs typeface="Georgia"/>
              </a:rPr>
              <a:t>Statewid</a:t>
            </a:r>
            <a:r>
              <a:rPr sz="3600" dirty="0">
                <a:latin typeface="Georgia"/>
                <a:cs typeface="Georgia"/>
              </a:rPr>
              <a:t>e</a:t>
            </a:r>
            <a:r>
              <a:rPr sz="3600" spc="-50" dirty="0">
                <a:latin typeface="Georgia"/>
                <a:cs typeface="Georgia"/>
              </a:rPr>
              <a:t> </a:t>
            </a:r>
            <a:r>
              <a:rPr sz="3600" spc="-5" dirty="0">
                <a:latin typeface="Georgia"/>
                <a:cs typeface="Georgia"/>
              </a:rPr>
              <a:t>Englis</a:t>
            </a:r>
            <a:r>
              <a:rPr sz="3600" dirty="0">
                <a:latin typeface="Georgia"/>
                <a:cs typeface="Georgia"/>
              </a:rPr>
              <a:t>h</a:t>
            </a:r>
            <a:r>
              <a:rPr sz="3600" spc="-10" dirty="0">
                <a:latin typeface="Georgia"/>
                <a:cs typeface="Georgia"/>
              </a:rPr>
              <a:t> </a:t>
            </a:r>
            <a:r>
              <a:rPr sz="3600" spc="-5" dirty="0">
                <a:latin typeface="Georgia"/>
                <a:cs typeface="Georgia"/>
              </a:rPr>
              <a:t>Composition Commit</a:t>
            </a:r>
            <a:r>
              <a:rPr sz="3600" spc="10" dirty="0">
                <a:latin typeface="Georgia"/>
                <a:cs typeface="Georgia"/>
              </a:rPr>
              <a:t>t</a:t>
            </a:r>
            <a:r>
              <a:rPr sz="3600" spc="-5" dirty="0">
                <a:latin typeface="Georgia"/>
                <a:cs typeface="Georgia"/>
              </a:rPr>
              <a:t>ee.</a:t>
            </a:r>
            <a:endParaRPr sz="3600" dirty="0">
              <a:latin typeface="Georgia"/>
              <a:cs typeface="Georgia"/>
            </a:endParaRPr>
          </a:p>
        </p:txBody>
      </p:sp>
      <p:sp>
        <p:nvSpPr>
          <p:cNvPr id="4" name="object 4"/>
          <p:cNvSpPr txBox="1"/>
          <p:nvPr/>
        </p:nvSpPr>
        <p:spPr>
          <a:xfrm>
            <a:off x="4525517" y="1158360"/>
            <a:ext cx="132715" cy="203200"/>
          </a:xfrm>
          <a:prstGeom prst="rect">
            <a:avLst/>
          </a:prstGeom>
        </p:spPr>
        <p:txBody>
          <a:bodyPr vert="horz" wrap="square" lIns="0" tIns="0" rIns="0" bIns="0" rtlCol="0">
            <a:spAutoFit/>
          </a:bodyPr>
          <a:lstStyle/>
          <a:p>
            <a:pPr marL="12700">
              <a:lnSpc>
                <a:spcPts val="1910"/>
              </a:lnSpc>
            </a:pPr>
            <a:r>
              <a:rPr sz="1600" spc="-10" dirty="0">
                <a:solidFill>
                  <a:srgbClr val="7A9799"/>
                </a:solidFill>
                <a:latin typeface="Georgia"/>
                <a:cs typeface="Georgia"/>
              </a:rPr>
              <a:t>5</a:t>
            </a:r>
            <a:endParaRPr sz="1600">
              <a:latin typeface="Georgia"/>
              <a:cs typeface="Georg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49095">
              <a:lnSpc>
                <a:spcPct val="100000"/>
              </a:lnSpc>
            </a:pPr>
            <a:r>
              <a:rPr dirty="0"/>
              <a:t>How</a:t>
            </a:r>
            <a:r>
              <a:rPr spc="-5" dirty="0"/>
              <a:t> </a:t>
            </a:r>
            <a:r>
              <a:rPr dirty="0"/>
              <a:t>is</a:t>
            </a:r>
            <a:r>
              <a:rPr spc="-15" dirty="0"/>
              <a:t> </a:t>
            </a:r>
            <a:r>
              <a:rPr spc="-5" dirty="0"/>
              <a:t>th</a:t>
            </a:r>
            <a:r>
              <a:rPr dirty="0"/>
              <a:t>e</a:t>
            </a:r>
            <a:r>
              <a:rPr spc="20" dirty="0"/>
              <a:t> </a:t>
            </a:r>
            <a:r>
              <a:rPr spc="-5" dirty="0"/>
              <a:t>EP</a:t>
            </a:r>
            <a:r>
              <a:rPr dirty="0"/>
              <a:t>E</a:t>
            </a:r>
            <a:r>
              <a:rPr spc="-15" dirty="0"/>
              <a:t> </a:t>
            </a:r>
            <a:r>
              <a:rPr spc="-5" dirty="0"/>
              <a:t>Scored?</a:t>
            </a:r>
          </a:p>
        </p:txBody>
      </p:sp>
      <p:sp>
        <p:nvSpPr>
          <p:cNvPr id="3" name="object 3"/>
          <p:cNvSpPr txBox="1"/>
          <p:nvPr/>
        </p:nvSpPr>
        <p:spPr>
          <a:xfrm>
            <a:off x="380491" y="1615952"/>
            <a:ext cx="8144509" cy="4060086"/>
          </a:xfrm>
          <a:prstGeom prst="rect">
            <a:avLst/>
          </a:prstGeom>
        </p:spPr>
        <p:txBody>
          <a:bodyPr vert="horz" wrap="square" lIns="0" tIns="0" rIns="0" bIns="0" rtlCol="0">
            <a:spAutoFit/>
          </a:bodyPr>
          <a:lstStyle/>
          <a:p>
            <a:pPr marL="287020" indent="-274320">
              <a:lnSpc>
                <a:spcPct val="100000"/>
              </a:lnSpc>
              <a:buClr>
                <a:srgbClr val="D16248"/>
              </a:buClr>
              <a:buSzPct val="85185"/>
              <a:buFont typeface="Wingdings 2"/>
              <a:buChar char=""/>
              <a:tabLst>
                <a:tab pos="287020" algn="l"/>
              </a:tabLst>
            </a:pPr>
            <a:r>
              <a:rPr sz="2700" dirty="0">
                <a:latin typeface="Georgia"/>
                <a:cs typeface="Georgia"/>
              </a:rPr>
              <a:t>Two</a:t>
            </a:r>
            <a:r>
              <a:rPr sz="2700" spc="-30" dirty="0">
                <a:latin typeface="Georgia"/>
                <a:cs typeface="Georgia"/>
              </a:rPr>
              <a:t> </a:t>
            </a:r>
            <a:r>
              <a:rPr sz="2700" dirty="0">
                <a:latin typeface="Georgia"/>
                <a:cs typeface="Georgia"/>
              </a:rPr>
              <a:t>rea</a:t>
            </a:r>
            <a:r>
              <a:rPr sz="2700" spc="-15" dirty="0">
                <a:latin typeface="Georgia"/>
                <a:cs typeface="Georgia"/>
              </a:rPr>
              <a:t>d</a:t>
            </a:r>
            <a:r>
              <a:rPr sz="2700" spc="-5" dirty="0">
                <a:latin typeface="Georgia"/>
                <a:cs typeface="Georgia"/>
              </a:rPr>
              <a:t>er</a:t>
            </a:r>
            <a:r>
              <a:rPr sz="2700" dirty="0">
                <a:latin typeface="Georgia"/>
                <a:cs typeface="Georgia"/>
              </a:rPr>
              <a:t>s</a:t>
            </a:r>
            <a:r>
              <a:rPr sz="2700" spc="-15" dirty="0">
                <a:latin typeface="Georgia"/>
                <a:cs typeface="Georgia"/>
              </a:rPr>
              <a:t> </a:t>
            </a:r>
            <a:r>
              <a:rPr sz="2700" spc="-5" dirty="0">
                <a:latin typeface="Georgia"/>
                <a:cs typeface="Georgia"/>
              </a:rPr>
              <a:t>gra</a:t>
            </a:r>
            <a:r>
              <a:rPr sz="2700" spc="-10" dirty="0">
                <a:latin typeface="Georgia"/>
                <a:cs typeface="Georgia"/>
              </a:rPr>
              <a:t>d</a:t>
            </a:r>
            <a:r>
              <a:rPr sz="2700" dirty="0">
                <a:latin typeface="Georgia"/>
                <a:cs typeface="Georgia"/>
              </a:rPr>
              <a:t>e</a:t>
            </a:r>
            <a:r>
              <a:rPr sz="2700" spc="-15" dirty="0">
                <a:latin typeface="Georgia"/>
                <a:cs typeface="Georgia"/>
              </a:rPr>
              <a:t> </a:t>
            </a:r>
            <a:r>
              <a:rPr sz="2700" spc="-5" dirty="0">
                <a:latin typeface="Georgia"/>
                <a:cs typeface="Georgia"/>
              </a:rPr>
              <a:t>you</a:t>
            </a:r>
            <a:r>
              <a:rPr sz="2700" dirty="0">
                <a:latin typeface="Georgia"/>
                <a:cs typeface="Georgia"/>
              </a:rPr>
              <a:t>r</a:t>
            </a:r>
            <a:r>
              <a:rPr sz="2700" spc="-10" dirty="0">
                <a:latin typeface="Georgia"/>
                <a:cs typeface="Georgia"/>
              </a:rPr>
              <a:t> </a:t>
            </a:r>
            <a:r>
              <a:rPr sz="2700" spc="-5" dirty="0">
                <a:latin typeface="Georgia"/>
                <a:cs typeface="Georgia"/>
              </a:rPr>
              <a:t>ess</a:t>
            </a:r>
            <a:r>
              <a:rPr sz="2700" spc="-15" dirty="0">
                <a:latin typeface="Georgia"/>
                <a:cs typeface="Georgia"/>
              </a:rPr>
              <a:t>a</a:t>
            </a:r>
            <a:r>
              <a:rPr sz="2700" dirty="0">
                <a:latin typeface="Georgia"/>
                <a:cs typeface="Georgia"/>
              </a:rPr>
              <a:t>y</a:t>
            </a:r>
          </a:p>
          <a:p>
            <a:pPr marL="287020" marR="361950" indent="-274320">
              <a:lnSpc>
                <a:spcPct val="100000"/>
              </a:lnSpc>
              <a:spcBef>
                <a:spcPts val="645"/>
              </a:spcBef>
              <a:buClr>
                <a:srgbClr val="D16248"/>
              </a:buClr>
              <a:buSzPct val="85185"/>
              <a:buFont typeface="Wingdings 2"/>
              <a:buChar char=""/>
              <a:tabLst>
                <a:tab pos="287020" algn="l"/>
              </a:tabLst>
            </a:pPr>
            <a:r>
              <a:rPr sz="2700" dirty="0">
                <a:latin typeface="Georgia"/>
                <a:cs typeface="Georgia"/>
              </a:rPr>
              <a:t>The</a:t>
            </a:r>
            <a:r>
              <a:rPr sz="2700" spc="-15" dirty="0">
                <a:latin typeface="Georgia"/>
                <a:cs typeface="Georgia"/>
              </a:rPr>
              <a:t> </a:t>
            </a:r>
            <a:r>
              <a:rPr sz="2700" dirty="0">
                <a:latin typeface="Georgia"/>
                <a:cs typeface="Georgia"/>
              </a:rPr>
              <a:t>“Stand</a:t>
            </a:r>
            <a:r>
              <a:rPr sz="2700" spc="-15" dirty="0">
                <a:latin typeface="Georgia"/>
                <a:cs typeface="Georgia"/>
              </a:rPr>
              <a:t>a</a:t>
            </a:r>
            <a:r>
              <a:rPr sz="2700" dirty="0">
                <a:latin typeface="Georgia"/>
                <a:cs typeface="Georgia"/>
              </a:rPr>
              <a:t>rds</a:t>
            </a:r>
            <a:r>
              <a:rPr sz="2700" dirty="0" smtClean="0">
                <a:latin typeface="Georgia"/>
                <a:cs typeface="Georgia"/>
              </a:rPr>
              <a:t>”</a:t>
            </a:r>
            <a:r>
              <a:rPr sz="2700" spc="-10" dirty="0" smtClean="0">
                <a:latin typeface="Georgia"/>
                <a:cs typeface="Georgia"/>
              </a:rPr>
              <a:t> </a:t>
            </a:r>
            <a:r>
              <a:rPr sz="2700" dirty="0">
                <a:latin typeface="Georgia"/>
                <a:cs typeface="Georgia"/>
              </a:rPr>
              <a:t>help the</a:t>
            </a:r>
            <a:r>
              <a:rPr sz="2700" spc="5" dirty="0">
                <a:latin typeface="Georgia"/>
                <a:cs typeface="Georgia"/>
              </a:rPr>
              <a:t> </a:t>
            </a:r>
            <a:r>
              <a:rPr sz="2700" dirty="0">
                <a:latin typeface="Georgia"/>
                <a:cs typeface="Georgia"/>
              </a:rPr>
              <a:t>rea</a:t>
            </a:r>
            <a:r>
              <a:rPr sz="2700" spc="-10" dirty="0">
                <a:latin typeface="Georgia"/>
                <a:cs typeface="Georgia"/>
              </a:rPr>
              <a:t>d</a:t>
            </a:r>
            <a:r>
              <a:rPr sz="2700" dirty="0">
                <a:latin typeface="Georgia"/>
                <a:cs typeface="Georgia"/>
              </a:rPr>
              <a:t>er</a:t>
            </a:r>
            <a:r>
              <a:rPr sz="2700" spc="-30" dirty="0">
                <a:latin typeface="Georgia"/>
                <a:cs typeface="Georgia"/>
              </a:rPr>
              <a:t> </a:t>
            </a:r>
            <a:r>
              <a:rPr sz="2700" dirty="0">
                <a:latin typeface="Georgia"/>
                <a:cs typeface="Georgia"/>
              </a:rPr>
              <a:t>gauge the</a:t>
            </a:r>
            <a:r>
              <a:rPr sz="2700" spc="-10" dirty="0">
                <a:latin typeface="Georgia"/>
                <a:cs typeface="Georgia"/>
              </a:rPr>
              <a:t> </a:t>
            </a:r>
            <a:r>
              <a:rPr sz="2700" dirty="0">
                <a:latin typeface="Georgia"/>
                <a:cs typeface="Georgia"/>
              </a:rPr>
              <a:t>“H</a:t>
            </a:r>
            <a:r>
              <a:rPr sz="2700" spc="-15" dirty="0">
                <a:latin typeface="Georgia"/>
                <a:cs typeface="Georgia"/>
              </a:rPr>
              <a:t>o</a:t>
            </a:r>
            <a:r>
              <a:rPr sz="2700" dirty="0">
                <a:latin typeface="Georgia"/>
                <a:cs typeface="Georgia"/>
              </a:rPr>
              <a:t>listic Score”</a:t>
            </a:r>
          </a:p>
          <a:p>
            <a:pPr marL="287020" indent="-274320">
              <a:lnSpc>
                <a:spcPct val="100000"/>
              </a:lnSpc>
              <a:spcBef>
                <a:spcPts val="650"/>
              </a:spcBef>
              <a:buClr>
                <a:srgbClr val="D16248"/>
              </a:buClr>
              <a:buSzPct val="85185"/>
              <a:buFont typeface="Wingdings 2"/>
              <a:buChar char=""/>
              <a:tabLst>
                <a:tab pos="287020" algn="l"/>
              </a:tabLst>
            </a:pPr>
            <a:r>
              <a:rPr sz="2700" spc="-5" dirty="0">
                <a:latin typeface="Georgia"/>
                <a:cs typeface="Georgia"/>
              </a:rPr>
              <a:t>Ea</a:t>
            </a:r>
            <a:r>
              <a:rPr sz="2700" spc="-10" dirty="0">
                <a:latin typeface="Georgia"/>
                <a:cs typeface="Georgia"/>
              </a:rPr>
              <a:t>c</a:t>
            </a:r>
            <a:r>
              <a:rPr sz="2700" dirty="0">
                <a:latin typeface="Georgia"/>
                <a:cs typeface="Georgia"/>
              </a:rPr>
              <a:t>h re</a:t>
            </a:r>
            <a:r>
              <a:rPr sz="2700" spc="-15" dirty="0">
                <a:latin typeface="Georgia"/>
                <a:cs typeface="Georgia"/>
              </a:rPr>
              <a:t>a</a:t>
            </a:r>
            <a:r>
              <a:rPr sz="2700" spc="-5" dirty="0">
                <a:latin typeface="Georgia"/>
                <a:cs typeface="Georgia"/>
              </a:rPr>
              <a:t>de</a:t>
            </a:r>
            <a:r>
              <a:rPr sz="2700" dirty="0">
                <a:latin typeface="Georgia"/>
                <a:cs typeface="Georgia"/>
              </a:rPr>
              <a:t>r</a:t>
            </a:r>
            <a:r>
              <a:rPr sz="2700" spc="-20" dirty="0">
                <a:latin typeface="Georgia"/>
                <a:cs typeface="Georgia"/>
              </a:rPr>
              <a:t> </a:t>
            </a:r>
            <a:r>
              <a:rPr sz="2700" spc="-5" dirty="0">
                <a:latin typeface="Georgia"/>
                <a:cs typeface="Georgia"/>
              </a:rPr>
              <a:t>wil</a:t>
            </a:r>
            <a:r>
              <a:rPr sz="2700" dirty="0">
                <a:latin typeface="Georgia"/>
                <a:cs typeface="Georgia"/>
              </a:rPr>
              <a:t>l</a:t>
            </a:r>
            <a:r>
              <a:rPr sz="2700" spc="-10" dirty="0">
                <a:latin typeface="Georgia"/>
                <a:cs typeface="Georgia"/>
              </a:rPr>
              <a:t> </a:t>
            </a:r>
            <a:r>
              <a:rPr lang="en-US" sz="2700" spc="-5" dirty="0" smtClean="0">
                <a:latin typeface="Georgia"/>
                <a:cs typeface="Georgia"/>
              </a:rPr>
              <a:t>mark</a:t>
            </a:r>
            <a:r>
              <a:rPr sz="2700" spc="-10" dirty="0" smtClean="0">
                <a:latin typeface="Georgia"/>
                <a:cs typeface="Georgia"/>
              </a:rPr>
              <a:t> </a:t>
            </a:r>
            <a:r>
              <a:rPr sz="2700" spc="-5" dirty="0">
                <a:latin typeface="Georgia"/>
                <a:cs typeface="Georgia"/>
              </a:rPr>
              <a:t>th</a:t>
            </a:r>
            <a:r>
              <a:rPr sz="2700" dirty="0">
                <a:latin typeface="Georgia"/>
                <a:cs typeface="Georgia"/>
              </a:rPr>
              <a:t>e</a:t>
            </a:r>
            <a:r>
              <a:rPr sz="2700" spc="-10" dirty="0">
                <a:latin typeface="Georgia"/>
                <a:cs typeface="Georgia"/>
              </a:rPr>
              <a:t> </a:t>
            </a:r>
            <a:r>
              <a:rPr sz="2700" spc="-5" dirty="0" smtClean="0">
                <a:latin typeface="Georgia"/>
                <a:cs typeface="Georgia"/>
              </a:rPr>
              <a:t>ess</a:t>
            </a:r>
            <a:r>
              <a:rPr sz="2700" spc="-10" dirty="0" smtClean="0">
                <a:latin typeface="Georgia"/>
                <a:cs typeface="Georgia"/>
              </a:rPr>
              <a:t>a</a:t>
            </a:r>
            <a:r>
              <a:rPr sz="2700" dirty="0" smtClean="0">
                <a:latin typeface="Georgia"/>
                <a:cs typeface="Georgia"/>
              </a:rPr>
              <a:t>y</a:t>
            </a:r>
            <a:r>
              <a:rPr lang="en-US" sz="2700" dirty="0">
                <a:latin typeface="Georgia"/>
                <a:cs typeface="Georgia"/>
              </a:rPr>
              <a:t>'</a:t>
            </a:r>
            <a:r>
              <a:rPr lang="en-US" sz="2700" dirty="0" smtClean="0">
                <a:latin typeface="Georgia"/>
                <a:cs typeface="Georgia"/>
              </a:rPr>
              <a:t>s</a:t>
            </a:r>
            <a:r>
              <a:rPr sz="2700" dirty="0" smtClean="0">
                <a:latin typeface="Georgia"/>
                <a:cs typeface="Georgia"/>
              </a:rPr>
              <a:t> </a:t>
            </a:r>
            <a:r>
              <a:rPr lang="en-US" sz="2700" dirty="0" smtClean="0">
                <a:latin typeface="Georgia"/>
                <a:cs typeface="Georgia"/>
              </a:rPr>
              <a:t>problem areas and either pass it or fail it</a:t>
            </a:r>
            <a:endParaRPr sz="2700" dirty="0">
              <a:latin typeface="Georgia"/>
              <a:cs typeface="Georgia"/>
            </a:endParaRPr>
          </a:p>
          <a:p>
            <a:pPr marL="287020" marR="5080" indent="-274320">
              <a:lnSpc>
                <a:spcPct val="100000"/>
              </a:lnSpc>
              <a:spcBef>
                <a:spcPts val="645"/>
              </a:spcBef>
              <a:buClr>
                <a:srgbClr val="D16248"/>
              </a:buClr>
              <a:buSzPct val="85185"/>
              <a:buFont typeface="Wingdings 2"/>
              <a:buChar char=""/>
              <a:tabLst>
                <a:tab pos="287020" algn="l"/>
              </a:tabLst>
            </a:pPr>
            <a:r>
              <a:rPr lang="en-US" sz="2700" spc="-15" dirty="0" smtClean="0">
                <a:latin typeface="Georgia"/>
                <a:cs typeface="Georgia"/>
              </a:rPr>
              <a:t>An essay needs two passing scores to pass, or two failing scores to fail</a:t>
            </a:r>
          </a:p>
          <a:p>
            <a:pPr marL="287020" marR="5080" indent="-274320">
              <a:spcBef>
                <a:spcPts val="645"/>
              </a:spcBef>
              <a:buClr>
                <a:srgbClr val="D16248"/>
              </a:buClr>
              <a:buSzPct val="85185"/>
              <a:buFont typeface="Wingdings 2"/>
              <a:buChar char=""/>
              <a:tabLst>
                <a:tab pos="287020" algn="l"/>
              </a:tabLst>
            </a:pPr>
            <a:r>
              <a:rPr lang="en-US" sz="2700" spc="-15" dirty="0">
                <a:latin typeface="Georgia"/>
                <a:cs typeface="Georgia"/>
              </a:rPr>
              <a:t>If the two readers disagree, there will be a third </a:t>
            </a:r>
            <a:r>
              <a:rPr lang="en-US" sz="2700" spc="-15" dirty="0" smtClean="0">
                <a:latin typeface="Georgia"/>
                <a:cs typeface="Georgia"/>
              </a:rPr>
              <a:t>reader</a:t>
            </a:r>
            <a:endParaRPr lang="en-US" sz="2700" spc="-15" dirty="0">
              <a:latin typeface="Georgia"/>
              <a:cs typeface="Georg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508760">
              <a:lnSpc>
                <a:spcPct val="100000"/>
              </a:lnSpc>
            </a:pPr>
            <a:r>
              <a:rPr dirty="0"/>
              <a:t>Test</a:t>
            </a:r>
            <a:r>
              <a:rPr spc="-25" dirty="0"/>
              <a:t> </a:t>
            </a:r>
            <a:r>
              <a:rPr spc="-5" dirty="0"/>
              <a:t>Strateg</a:t>
            </a:r>
            <a:r>
              <a:rPr dirty="0"/>
              <a:t>y</a:t>
            </a:r>
            <a:r>
              <a:rPr spc="-5" dirty="0"/>
              <a:t> Suggestio</a:t>
            </a:r>
            <a:r>
              <a:rPr spc="-15" dirty="0"/>
              <a:t>n</a:t>
            </a:r>
            <a:r>
              <a:rPr dirty="0"/>
              <a:t>s</a:t>
            </a:r>
          </a:p>
        </p:txBody>
      </p:sp>
      <p:sp>
        <p:nvSpPr>
          <p:cNvPr id="3" name="object 3"/>
          <p:cNvSpPr txBox="1"/>
          <p:nvPr/>
        </p:nvSpPr>
        <p:spPr>
          <a:xfrm>
            <a:off x="380491" y="1612096"/>
            <a:ext cx="8308340" cy="3924151"/>
          </a:xfrm>
          <a:prstGeom prst="rect">
            <a:avLst/>
          </a:prstGeom>
        </p:spPr>
        <p:txBody>
          <a:bodyPr vert="horz" wrap="square" lIns="0" tIns="0" rIns="0" bIns="0" rtlCol="0">
            <a:spAutoFit/>
          </a:bodyPr>
          <a:lstStyle/>
          <a:p>
            <a:pPr marL="287020" indent="-274320">
              <a:lnSpc>
                <a:spcPct val="100000"/>
              </a:lnSpc>
              <a:buClr>
                <a:srgbClr val="D16248"/>
              </a:buClr>
              <a:buSzPct val="84000"/>
              <a:buFont typeface="Wingdings 2"/>
              <a:buChar char=""/>
              <a:tabLst>
                <a:tab pos="287020" algn="l"/>
              </a:tabLst>
            </a:pPr>
            <a:r>
              <a:rPr sz="2500" spc="-15" dirty="0">
                <a:latin typeface="Georgia"/>
                <a:cs typeface="Georgia"/>
              </a:rPr>
              <a:t>Take</a:t>
            </a:r>
            <a:r>
              <a:rPr sz="2500" spc="-5" dirty="0">
                <a:latin typeface="Georgia"/>
                <a:cs typeface="Georgia"/>
              </a:rPr>
              <a:t> </a:t>
            </a:r>
            <a:r>
              <a:rPr sz="2500" spc="-20" dirty="0">
                <a:latin typeface="Georgia"/>
                <a:cs typeface="Georgia"/>
              </a:rPr>
              <a:t>y</a:t>
            </a:r>
            <a:r>
              <a:rPr sz="2500" spc="-30" dirty="0">
                <a:latin typeface="Georgia"/>
                <a:cs typeface="Georgia"/>
              </a:rPr>
              <a:t>o</a:t>
            </a:r>
            <a:r>
              <a:rPr sz="2500" spc="-20" dirty="0">
                <a:latin typeface="Georgia"/>
                <a:cs typeface="Georgia"/>
              </a:rPr>
              <a:t>u</a:t>
            </a:r>
            <a:r>
              <a:rPr sz="2500" spc="-15" dirty="0">
                <a:latin typeface="Georgia"/>
                <a:cs typeface="Georgia"/>
              </a:rPr>
              <a:t>r</a:t>
            </a:r>
            <a:r>
              <a:rPr sz="2500" spc="5" dirty="0">
                <a:latin typeface="Georgia"/>
                <a:cs typeface="Georgia"/>
              </a:rPr>
              <a:t> </a:t>
            </a:r>
            <a:r>
              <a:rPr sz="2500" spc="-20" dirty="0">
                <a:latin typeface="Georgia"/>
                <a:cs typeface="Georgia"/>
              </a:rPr>
              <a:t>time</a:t>
            </a:r>
            <a:r>
              <a:rPr sz="2500" spc="-10" dirty="0">
                <a:latin typeface="Georgia"/>
                <a:cs typeface="Georgia"/>
              </a:rPr>
              <a:t>,</a:t>
            </a:r>
            <a:r>
              <a:rPr sz="2500" spc="10" dirty="0">
                <a:latin typeface="Georgia"/>
                <a:cs typeface="Georgia"/>
              </a:rPr>
              <a:t> </a:t>
            </a:r>
            <a:r>
              <a:rPr sz="2500" spc="-20" dirty="0">
                <a:latin typeface="Georgia"/>
                <a:cs typeface="Georgia"/>
              </a:rPr>
              <a:t>bu</a:t>
            </a:r>
            <a:r>
              <a:rPr sz="2500" spc="-10" dirty="0">
                <a:latin typeface="Georgia"/>
                <a:cs typeface="Georgia"/>
              </a:rPr>
              <a:t>t</a:t>
            </a:r>
            <a:r>
              <a:rPr sz="2500" spc="-5" dirty="0">
                <a:latin typeface="Georgia"/>
                <a:cs typeface="Georgia"/>
              </a:rPr>
              <a:t> </a:t>
            </a:r>
            <a:r>
              <a:rPr sz="2500" spc="-35" dirty="0">
                <a:latin typeface="Georgia"/>
                <a:cs typeface="Georgia"/>
              </a:rPr>
              <a:t>w</a:t>
            </a:r>
            <a:r>
              <a:rPr sz="2500" spc="-15" dirty="0">
                <a:latin typeface="Georgia"/>
                <a:cs typeface="Georgia"/>
              </a:rPr>
              <a:t>atch</a:t>
            </a:r>
            <a:r>
              <a:rPr sz="2500" spc="-5" dirty="0">
                <a:latin typeface="Georgia"/>
                <a:cs typeface="Georgia"/>
              </a:rPr>
              <a:t> </a:t>
            </a:r>
            <a:r>
              <a:rPr sz="2500" spc="-20" dirty="0">
                <a:latin typeface="Georgia"/>
                <a:cs typeface="Georgia"/>
              </a:rPr>
              <a:t>you</a:t>
            </a:r>
            <a:r>
              <a:rPr sz="2500" spc="-15" dirty="0">
                <a:latin typeface="Georgia"/>
                <a:cs typeface="Georgia"/>
              </a:rPr>
              <a:t>r</a:t>
            </a:r>
            <a:r>
              <a:rPr sz="2500" dirty="0">
                <a:latin typeface="Georgia"/>
                <a:cs typeface="Georgia"/>
              </a:rPr>
              <a:t> </a:t>
            </a:r>
            <a:r>
              <a:rPr sz="2500" spc="-15" dirty="0">
                <a:latin typeface="Georgia"/>
                <a:cs typeface="Georgia"/>
              </a:rPr>
              <a:t>time</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5" dirty="0">
                <a:latin typeface="Georgia"/>
                <a:cs typeface="Georgia"/>
              </a:rPr>
              <a:t>Read</a:t>
            </a:r>
            <a:r>
              <a:rPr sz="2500" spc="-5" dirty="0">
                <a:latin typeface="Georgia"/>
                <a:cs typeface="Georgia"/>
              </a:rPr>
              <a:t> </a:t>
            </a:r>
            <a:r>
              <a:rPr sz="2500" spc="-20" dirty="0">
                <a:latin typeface="Georgia"/>
                <a:cs typeface="Georgia"/>
              </a:rPr>
              <a:t>th</a:t>
            </a:r>
            <a:r>
              <a:rPr sz="2500" spc="-15" dirty="0">
                <a:latin typeface="Georgia"/>
                <a:cs typeface="Georgia"/>
              </a:rPr>
              <a:t>e</a:t>
            </a:r>
            <a:r>
              <a:rPr sz="2500" spc="-5" dirty="0">
                <a:latin typeface="Georgia"/>
                <a:cs typeface="Georgia"/>
              </a:rPr>
              <a:t> </a:t>
            </a:r>
            <a:r>
              <a:rPr sz="2500" spc="-15" dirty="0">
                <a:latin typeface="Georgia"/>
                <a:cs typeface="Georgia"/>
              </a:rPr>
              <a:t>ques</a:t>
            </a:r>
            <a:r>
              <a:rPr sz="2500" spc="-20" dirty="0">
                <a:latin typeface="Georgia"/>
                <a:cs typeface="Georgia"/>
              </a:rPr>
              <a:t>tion</a:t>
            </a:r>
            <a:r>
              <a:rPr sz="2500" spc="-15" dirty="0">
                <a:latin typeface="Georgia"/>
                <a:cs typeface="Georgia"/>
              </a:rPr>
              <a:t>s</a:t>
            </a:r>
            <a:r>
              <a:rPr sz="2500" dirty="0">
                <a:latin typeface="Georgia"/>
                <a:cs typeface="Georgia"/>
              </a:rPr>
              <a:t> </a:t>
            </a:r>
            <a:r>
              <a:rPr sz="2500" spc="-20" dirty="0" smtClean="0">
                <a:latin typeface="Georgia"/>
                <a:cs typeface="Georgia"/>
              </a:rPr>
              <a:t>care</a:t>
            </a:r>
            <a:r>
              <a:rPr sz="2500" spc="-5" dirty="0" smtClean="0">
                <a:latin typeface="Georgia"/>
                <a:cs typeface="Georgia"/>
              </a:rPr>
              <a:t>f</a:t>
            </a:r>
            <a:r>
              <a:rPr sz="2500" spc="-20" dirty="0" smtClean="0">
                <a:latin typeface="Georgia"/>
                <a:cs typeface="Georgia"/>
              </a:rPr>
              <a:t>u</a:t>
            </a:r>
            <a:r>
              <a:rPr sz="2500" spc="-5" dirty="0" smtClean="0">
                <a:latin typeface="Georgia"/>
                <a:cs typeface="Georgia"/>
              </a:rPr>
              <a:t>l</a:t>
            </a:r>
            <a:r>
              <a:rPr sz="2500" spc="-15" dirty="0" smtClean="0">
                <a:latin typeface="Georgia"/>
                <a:cs typeface="Georgia"/>
              </a:rPr>
              <a:t>ly</a:t>
            </a:r>
            <a:r>
              <a:rPr lang="en-US" sz="2500" spc="-15" dirty="0" smtClean="0">
                <a:solidFill>
                  <a:srgbClr val="E65942"/>
                </a:solidFill>
                <a:latin typeface="Georgia"/>
                <a:cs typeface="Georgia"/>
              </a:rPr>
              <a:t>*</a:t>
            </a:r>
            <a:endParaRPr sz="2500" dirty="0">
              <a:solidFill>
                <a:srgbClr val="E65942"/>
              </a:solidFill>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5" dirty="0">
                <a:latin typeface="Georgia"/>
                <a:cs typeface="Georgia"/>
              </a:rPr>
              <a:t>Pick</a:t>
            </a:r>
            <a:r>
              <a:rPr sz="2500" spc="-5" dirty="0">
                <a:latin typeface="Georgia"/>
                <a:cs typeface="Georgia"/>
              </a:rPr>
              <a:t> </a:t>
            </a:r>
            <a:r>
              <a:rPr sz="2500" spc="-20" dirty="0">
                <a:latin typeface="Georgia"/>
                <a:cs typeface="Georgia"/>
              </a:rPr>
              <a:t>th</a:t>
            </a:r>
            <a:r>
              <a:rPr sz="2500" spc="-15" dirty="0">
                <a:latin typeface="Georgia"/>
                <a:cs typeface="Georgia"/>
              </a:rPr>
              <a:t>e</a:t>
            </a:r>
            <a:r>
              <a:rPr sz="2500" dirty="0">
                <a:latin typeface="Georgia"/>
                <a:cs typeface="Georgia"/>
              </a:rPr>
              <a:t> </a:t>
            </a:r>
            <a:r>
              <a:rPr sz="2500" spc="-20" dirty="0">
                <a:latin typeface="Georgia"/>
                <a:cs typeface="Georgia"/>
              </a:rPr>
              <a:t>topi</a:t>
            </a:r>
            <a:r>
              <a:rPr sz="2500" spc="-15" dirty="0">
                <a:latin typeface="Georgia"/>
                <a:cs typeface="Georgia"/>
              </a:rPr>
              <a:t>c</a:t>
            </a:r>
            <a:r>
              <a:rPr sz="2500" spc="5" dirty="0">
                <a:latin typeface="Georgia"/>
                <a:cs typeface="Georgia"/>
              </a:rPr>
              <a:t> </a:t>
            </a:r>
            <a:r>
              <a:rPr sz="2500" spc="-20" dirty="0" smtClean="0">
                <a:latin typeface="Georgia"/>
                <a:cs typeface="Georgia"/>
              </a:rPr>
              <a:t>yo</a:t>
            </a:r>
            <a:r>
              <a:rPr sz="2500" spc="-15" dirty="0" smtClean="0">
                <a:latin typeface="Georgia"/>
                <a:cs typeface="Georgia"/>
              </a:rPr>
              <a:t>u</a:t>
            </a:r>
            <a:r>
              <a:rPr sz="2500" spc="-5" dirty="0" smtClean="0">
                <a:latin typeface="Georgia"/>
                <a:cs typeface="Georgia"/>
              </a:rPr>
              <a:t> </a:t>
            </a:r>
            <a:r>
              <a:rPr sz="2500" spc="-20" dirty="0">
                <a:latin typeface="Georgia"/>
                <a:cs typeface="Georgia"/>
              </a:rPr>
              <a:t>ca</a:t>
            </a:r>
            <a:r>
              <a:rPr sz="2500" spc="-15" dirty="0">
                <a:latin typeface="Georgia"/>
                <a:cs typeface="Georgia"/>
              </a:rPr>
              <a:t>n</a:t>
            </a:r>
            <a:r>
              <a:rPr sz="2500" dirty="0">
                <a:latin typeface="Georgia"/>
                <a:cs typeface="Georgia"/>
              </a:rPr>
              <a:t> </a:t>
            </a:r>
            <a:r>
              <a:rPr sz="2500" spc="-15" dirty="0">
                <a:latin typeface="Georgia"/>
                <a:cs typeface="Georgia"/>
              </a:rPr>
              <a:t>r</a:t>
            </a:r>
            <a:r>
              <a:rPr sz="2500" spc="-10" dirty="0">
                <a:latin typeface="Georgia"/>
                <a:cs typeface="Georgia"/>
              </a:rPr>
              <a:t>e</a:t>
            </a:r>
            <a:r>
              <a:rPr sz="2500" spc="-20" dirty="0">
                <a:latin typeface="Georgia"/>
                <a:cs typeface="Georgia"/>
              </a:rPr>
              <a:t>spon</a:t>
            </a:r>
            <a:r>
              <a:rPr sz="2500" spc="-15" dirty="0">
                <a:latin typeface="Georgia"/>
                <a:cs typeface="Georgia"/>
              </a:rPr>
              <a:t>d</a:t>
            </a:r>
            <a:r>
              <a:rPr sz="2500" spc="5" dirty="0">
                <a:latin typeface="Georgia"/>
                <a:cs typeface="Georgia"/>
              </a:rPr>
              <a:t> </a:t>
            </a:r>
            <a:r>
              <a:rPr sz="2500" spc="-15" dirty="0">
                <a:latin typeface="Georgia"/>
                <a:cs typeface="Georgia"/>
              </a:rPr>
              <a:t>to</a:t>
            </a:r>
            <a:r>
              <a:rPr sz="2500" spc="-5" dirty="0">
                <a:latin typeface="Georgia"/>
                <a:cs typeface="Georgia"/>
              </a:rPr>
              <a:t> </a:t>
            </a:r>
            <a:r>
              <a:rPr sz="2500" spc="-20" dirty="0">
                <a:latin typeface="Georgia"/>
                <a:cs typeface="Georgia"/>
              </a:rPr>
              <a:t>best</a:t>
            </a:r>
            <a:r>
              <a:rPr sz="2500" spc="-10" dirty="0">
                <a:latin typeface="Georgia"/>
                <a:cs typeface="Georgia"/>
              </a:rPr>
              <a:t>,</a:t>
            </a:r>
            <a:r>
              <a:rPr sz="2500" spc="10" dirty="0">
                <a:latin typeface="Georgia"/>
                <a:cs typeface="Georgia"/>
              </a:rPr>
              <a:t> </a:t>
            </a:r>
            <a:r>
              <a:rPr sz="2500" spc="-15" dirty="0" smtClean="0">
                <a:latin typeface="Georgia"/>
                <a:cs typeface="Georgia"/>
              </a:rPr>
              <a:t>not</a:t>
            </a:r>
            <a:r>
              <a:rPr lang="en-US" sz="2500" dirty="0">
                <a:latin typeface="Georgia"/>
                <a:cs typeface="Georgia"/>
              </a:rPr>
              <a:t> </a:t>
            </a:r>
            <a:r>
              <a:rPr sz="2500" spc="-15" dirty="0" smtClean="0">
                <a:latin typeface="Georgia"/>
                <a:cs typeface="Georgia"/>
              </a:rPr>
              <a:t>necessarily </a:t>
            </a:r>
            <a:r>
              <a:rPr lang="en-US" sz="2500" spc="-20" dirty="0">
                <a:latin typeface="Georgia"/>
                <a:cs typeface="Georgia"/>
              </a:rPr>
              <a:t>w</a:t>
            </a:r>
            <a:r>
              <a:rPr sz="2500" spc="-20" dirty="0" smtClean="0">
                <a:latin typeface="Georgia"/>
                <a:cs typeface="Georgia"/>
              </a:rPr>
              <a:t>ha</a:t>
            </a:r>
            <a:r>
              <a:rPr sz="2500" spc="-10" dirty="0" smtClean="0">
                <a:latin typeface="Georgia"/>
                <a:cs typeface="Georgia"/>
              </a:rPr>
              <a:t>t</a:t>
            </a:r>
            <a:r>
              <a:rPr sz="2500" spc="-15" dirty="0" smtClean="0">
                <a:latin typeface="Georgia"/>
                <a:cs typeface="Georgia"/>
              </a:rPr>
              <a:t> </a:t>
            </a:r>
            <a:r>
              <a:rPr sz="2500" spc="-20" dirty="0">
                <a:latin typeface="Georgia"/>
                <a:cs typeface="Georgia"/>
              </a:rPr>
              <a:t>y</a:t>
            </a:r>
            <a:r>
              <a:rPr sz="2500" spc="-25" dirty="0">
                <a:latin typeface="Georgia"/>
                <a:cs typeface="Georgia"/>
              </a:rPr>
              <a:t>o</a:t>
            </a:r>
            <a:r>
              <a:rPr sz="2500" spc="-15" dirty="0">
                <a:latin typeface="Georgia"/>
                <a:cs typeface="Georgia"/>
              </a:rPr>
              <a:t>u</a:t>
            </a:r>
            <a:r>
              <a:rPr sz="2500" spc="5" dirty="0">
                <a:latin typeface="Georgia"/>
                <a:cs typeface="Georgia"/>
              </a:rPr>
              <a:t> </a:t>
            </a:r>
            <a:r>
              <a:rPr sz="2500" spc="-15" dirty="0">
                <a:latin typeface="Georgia"/>
                <a:cs typeface="Georgia"/>
              </a:rPr>
              <a:t>like</a:t>
            </a:r>
            <a:r>
              <a:rPr sz="2500" dirty="0">
                <a:latin typeface="Georgia"/>
                <a:cs typeface="Georgia"/>
              </a:rPr>
              <a:t> </a:t>
            </a:r>
            <a:r>
              <a:rPr sz="2500" spc="-20" dirty="0" smtClean="0">
                <a:latin typeface="Georgia"/>
                <a:cs typeface="Georgia"/>
              </a:rPr>
              <a:t>best</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15" dirty="0">
                <a:latin typeface="Georgia"/>
                <a:cs typeface="Georgia"/>
              </a:rPr>
              <a:t>Pr</a:t>
            </a:r>
            <a:r>
              <a:rPr sz="2500" spc="-10" dirty="0">
                <a:latin typeface="Georgia"/>
                <a:cs typeface="Georgia"/>
              </a:rPr>
              <a:t>e-</a:t>
            </a:r>
            <a:r>
              <a:rPr sz="2500" spc="-20" dirty="0">
                <a:latin typeface="Georgia"/>
                <a:cs typeface="Georgia"/>
              </a:rPr>
              <a:t>writ</a:t>
            </a:r>
            <a:r>
              <a:rPr sz="2500" spc="-15" dirty="0">
                <a:latin typeface="Georgia"/>
                <a:cs typeface="Georgia"/>
              </a:rPr>
              <a:t>e</a:t>
            </a:r>
            <a:r>
              <a:rPr sz="2500" spc="10" dirty="0">
                <a:latin typeface="Georgia"/>
                <a:cs typeface="Georgia"/>
              </a:rPr>
              <a:t> </a:t>
            </a:r>
            <a:r>
              <a:rPr sz="2500" spc="-15" dirty="0">
                <a:latin typeface="Georgia"/>
                <a:cs typeface="Georgia"/>
              </a:rPr>
              <a:t>(out</a:t>
            </a:r>
            <a:r>
              <a:rPr sz="2500" spc="-5" dirty="0">
                <a:latin typeface="Georgia"/>
                <a:cs typeface="Georgia"/>
              </a:rPr>
              <a:t>l</a:t>
            </a:r>
            <a:r>
              <a:rPr sz="2500" spc="-15" dirty="0">
                <a:latin typeface="Georgia"/>
                <a:cs typeface="Georgia"/>
              </a:rPr>
              <a:t>ine,</a:t>
            </a:r>
            <a:r>
              <a:rPr sz="2500" dirty="0">
                <a:latin typeface="Georgia"/>
                <a:cs typeface="Georgia"/>
              </a:rPr>
              <a:t> </a:t>
            </a:r>
            <a:r>
              <a:rPr sz="2500" spc="-20" dirty="0">
                <a:latin typeface="Georgia"/>
                <a:cs typeface="Georgia"/>
              </a:rPr>
              <a:t>fre</a:t>
            </a:r>
            <a:r>
              <a:rPr sz="2500" spc="0" dirty="0">
                <a:latin typeface="Georgia"/>
                <a:cs typeface="Georgia"/>
              </a:rPr>
              <a:t>e</a:t>
            </a:r>
            <a:r>
              <a:rPr sz="2500" spc="-10" dirty="0">
                <a:latin typeface="Georgia"/>
                <a:cs typeface="Georgia"/>
              </a:rPr>
              <a:t>-</a:t>
            </a:r>
            <a:r>
              <a:rPr sz="2500" spc="-20" dirty="0">
                <a:latin typeface="Georgia"/>
                <a:cs typeface="Georgia"/>
              </a:rPr>
              <a:t>write</a:t>
            </a:r>
            <a:r>
              <a:rPr sz="2500" spc="-10" dirty="0">
                <a:latin typeface="Georgia"/>
                <a:cs typeface="Georgia"/>
              </a:rPr>
              <a:t>,</a:t>
            </a:r>
            <a:r>
              <a:rPr sz="2500" spc="15" dirty="0">
                <a:latin typeface="Georgia"/>
                <a:cs typeface="Georgia"/>
              </a:rPr>
              <a:t> </a:t>
            </a:r>
            <a:r>
              <a:rPr sz="2500" spc="-20" dirty="0">
                <a:latin typeface="Georgia"/>
                <a:cs typeface="Georgia"/>
              </a:rPr>
              <a:t>clus</a:t>
            </a:r>
            <a:r>
              <a:rPr sz="2500" spc="-5" dirty="0">
                <a:latin typeface="Georgia"/>
                <a:cs typeface="Georgia"/>
              </a:rPr>
              <a:t>t</a:t>
            </a:r>
            <a:r>
              <a:rPr sz="2500" spc="-20" dirty="0">
                <a:latin typeface="Georgia"/>
                <a:cs typeface="Georgia"/>
              </a:rPr>
              <a:t>er</a:t>
            </a:r>
            <a:r>
              <a:rPr sz="2500" spc="-10" dirty="0">
                <a:latin typeface="Georgia"/>
                <a:cs typeface="Georgia"/>
              </a:rPr>
              <a:t>,</a:t>
            </a:r>
            <a:r>
              <a:rPr sz="2500" spc="10" dirty="0">
                <a:latin typeface="Georgia"/>
                <a:cs typeface="Georgia"/>
              </a:rPr>
              <a:t> </a:t>
            </a:r>
            <a:r>
              <a:rPr sz="2500" spc="-15" dirty="0">
                <a:latin typeface="Georgia"/>
                <a:cs typeface="Georgia"/>
              </a:rPr>
              <a:t>li</a:t>
            </a:r>
            <a:r>
              <a:rPr sz="2500" spc="-10" dirty="0">
                <a:latin typeface="Georgia"/>
                <a:cs typeface="Georgia"/>
              </a:rPr>
              <a:t>s</a:t>
            </a:r>
            <a:r>
              <a:rPr sz="2500" spc="-15" dirty="0">
                <a:latin typeface="Georgia"/>
                <a:cs typeface="Georgia"/>
              </a:rPr>
              <a:t>t</a:t>
            </a:r>
            <a:r>
              <a:rPr sz="2500" spc="-10" dirty="0">
                <a:latin typeface="Georgia"/>
                <a:cs typeface="Georgia"/>
              </a:rPr>
              <a:t>,</a:t>
            </a:r>
            <a:r>
              <a:rPr sz="2500" spc="-15" dirty="0">
                <a:latin typeface="Georgia"/>
                <a:cs typeface="Georgia"/>
              </a:rPr>
              <a:t> </a:t>
            </a:r>
            <a:r>
              <a:rPr sz="2500" spc="-20" dirty="0">
                <a:latin typeface="Georgia"/>
                <a:cs typeface="Georgia"/>
              </a:rPr>
              <a:t>e</a:t>
            </a:r>
            <a:r>
              <a:rPr sz="2500" spc="-5" dirty="0">
                <a:latin typeface="Georgia"/>
                <a:cs typeface="Georgia"/>
              </a:rPr>
              <a:t>t</a:t>
            </a:r>
            <a:r>
              <a:rPr sz="2500" spc="-15" dirty="0">
                <a:latin typeface="Georgia"/>
                <a:cs typeface="Georgia"/>
              </a:rPr>
              <a:t>c</a:t>
            </a:r>
            <a:r>
              <a:rPr sz="2500" spc="-15" dirty="0" smtClean="0">
                <a:latin typeface="Georgia"/>
                <a:cs typeface="Georgia"/>
              </a:rPr>
              <a:t>.)</a:t>
            </a:r>
            <a:r>
              <a:rPr lang="en-US" sz="2500" spc="-15" dirty="0">
                <a:solidFill>
                  <a:srgbClr val="C00000"/>
                </a:solidFill>
                <a:latin typeface="Georgia"/>
                <a:cs typeface="Georgia"/>
              </a:rPr>
              <a:t>*</a:t>
            </a:r>
            <a:endParaRPr sz="2500" dirty="0">
              <a:solidFill>
                <a:srgbClr val="C00000"/>
              </a:solidFill>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lang="en-US" sz="2500" spc="-15" dirty="0" smtClean="0">
                <a:latin typeface="Georgia"/>
                <a:cs typeface="Georgia"/>
              </a:rPr>
              <a:t>Revise before you turn it in </a:t>
            </a:r>
            <a:r>
              <a:rPr sz="2500" spc="-15" dirty="0" smtClean="0">
                <a:latin typeface="Georgia"/>
                <a:cs typeface="Georgia"/>
              </a:rPr>
              <a:t>(look</a:t>
            </a:r>
            <a:r>
              <a:rPr sz="2500" dirty="0" smtClean="0">
                <a:latin typeface="Georgia"/>
                <a:cs typeface="Georgia"/>
              </a:rPr>
              <a:t> </a:t>
            </a:r>
            <a:r>
              <a:rPr sz="2500" spc="-15" dirty="0">
                <a:latin typeface="Georgia"/>
                <a:cs typeface="Georgia"/>
              </a:rPr>
              <a:t>at</a:t>
            </a:r>
            <a:r>
              <a:rPr sz="2500" spc="-5" dirty="0">
                <a:latin typeface="Georgia"/>
                <a:cs typeface="Georgia"/>
              </a:rPr>
              <a:t> </a:t>
            </a:r>
            <a:r>
              <a:rPr lang="en-US" sz="2500" spc="-5" dirty="0" smtClean="0">
                <a:latin typeface="Georgia"/>
                <a:cs typeface="Georgia"/>
              </a:rPr>
              <a:t>content, </a:t>
            </a:r>
            <a:r>
              <a:rPr sz="2500" spc="-20" dirty="0" smtClean="0">
                <a:latin typeface="Georgia"/>
                <a:cs typeface="Georgia"/>
              </a:rPr>
              <a:t>s</a:t>
            </a:r>
            <a:r>
              <a:rPr sz="2500" spc="-15" dirty="0" smtClean="0">
                <a:latin typeface="Georgia"/>
                <a:cs typeface="Georgia"/>
              </a:rPr>
              <a:t>tructure</a:t>
            </a:r>
            <a:r>
              <a:rPr lang="en-US" sz="2500" spc="-15" dirty="0" smtClean="0">
                <a:latin typeface="Georgia"/>
                <a:cs typeface="Georgia"/>
              </a:rPr>
              <a:t>,</a:t>
            </a:r>
            <a:r>
              <a:rPr sz="2500" spc="-15" dirty="0" smtClean="0">
                <a:latin typeface="Georgia"/>
                <a:cs typeface="Georgia"/>
              </a:rPr>
              <a:t> </a:t>
            </a:r>
            <a:r>
              <a:rPr sz="2500" spc="-10" dirty="0" smtClean="0">
                <a:latin typeface="Georgia"/>
                <a:cs typeface="Georgia"/>
              </a:rPr>
              <a:t>t</a:t>
            </a:r>
            <a:r>
              <a:rPr sz="2500" spc="-20" dirty="0" smtClean="0">
                <a:latin typeface="Georgia"/>
                <a:cs typeface="Georgia"/>
              </a:rPr>
              <a:t>hen</a:t>
            </a:r>
            <a:r>
              <a:rPr lang="en-US" sz="2500" dirty="0">
                <a:latin typeface="Georgia"/>
                <a:cs typeface="Georgia"/>
              </a:rPr>
              <a:t> </a:t>
            </a:r>
            <a:r>
              <a:rPr sz="2500" spc="-20" dirty="0" smtClean="0">
                <a:latin typeface="Georgia"/>
                <a:cs typeface="Georgia"/>
              </a:rPr>
              <a:t>gramma</a:t>
            </a:r>
            <a:r>
              <a:rPr sz="2500" spc="-25" dirty="0" smtClean="0">
                <a:latin typeface="Georgia"/>
                <a:cs typeface="Georgia"/>
              </a:rPr>
              <a:t>r</a:t>
            </a:r>
            <a:r>
              <a:rPr sz="2500" spc="-10" dirty="0" smtClean="0">
                <a:latin typeface="Georgia"/>
                <a:cs typeface="Georgia"/>
              </a:rPr>
              <a:t>)</a:t>
            </a:r>
            <a:endParaRPr lang="en-US" sz="2500" spc="-10" dirty="0" smtClean="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lang="en-US" sz="2500" spc="-10" dirty="0" smtClean="0">
                <a:latin typeface="Georgia"/>
                <a:cs typeface="Georgia"/>
              </a:rPr>
              <a:t>Make sure you answer the question that’s being asked</a:t>
            </a:r>
            <a:endParaRPr sz="2500" dirty="0">
              <a:latin typeface="Georgia"/>
              <a:cs typeface="Georgia"/>
            </a:endParaRPr>
          </a:p>
          <a:p>
            <a:pPr marL="287020" indent="-274320">
              <a:lnSpc>
                <a:spcPct val="100000"/>
              </a:lnSpc>
              <a:spcBef>
                <a:spcPts val="600"/>
              </a:spcBef>
              <a:buClr>
                <a:srgbClr val="D16248"/>
              </a:buClr>
              <a:buSzPct val="84000"/>
              <a:buFont typeface="Wingdings 2"/>
              <a:buChar char=""/>
              <a:tabLst>
                <a:tab pos="287020" algn="l"/>
              </a:tabLst>
            </a:pPr>
            <a:r>
              <a:rPr sz="2500" spc="-25" dirty="0" smtClean="0">
                <a:latin typeface="Georgia"/>
                <a:cs typeface="Georgia"/>
              </a:rPr>
              <a:t>Mos</a:t>
            </a:r>
            <a:r>
              <a:rPr sz="2500" spc="-10" dirty="0" smtClean="0">
                <a:latin typeface="Georgia"/>
                <a:cs typeface="Georgia"/>
              </a:rPr>
              <a:t>t</a:t>
            </a:r>
            <a:r>
              <a:rPr sz="2500" spc="-15" dirty="0" smtClean="0">
                <a:latin typeface="Georgia"/>
                <a:cs typeface="Georgia"/>
              </a:rPr>
              <a:t> </a:t>
            </a:r>
            <a:r>
              <a:rPr sz="2500" spc="-15" dirty="0">
                <a:latin typeface="Georgia"/>
                <a:cs typeface="Georgia"/>
              </a:rPr>
              <a:t>impo</a:t>
            </a:r>
            <a:r>
              <a:rPr sz="2500" spc="-25" dirty="0">
                <a:latin typeface="Georgia"/>
                <a:cs typeface="Georgia"/>
              </a:rPr>
              <a:t>r</a:t>
            </a:r>
            <a:r>
              <a:rPr sz="2500" spc="-20" dirty="0">
                <a:latin typeface="Georgia"/>
                <a:cs typeface="Georgia"/>
              </a:rPr>
              <a:t>tan</a:t>
            </a:r>
            <a:r>
              <a:rPr sz="2500" spc="-10" dirty="0">
                <a:latin typeface="Georgia"/>
                <a:cs typeface="Georgia"/>
              </a:rPr>
              <a:t>t</a:t>
            </a:r>
            <a:r>
              <a:rPr sz="2500" spc="15" dirty="0">
                <a:latin typeface="Georgia"/>
                <a:cs typeface="Georgia"/>
              </a:rPr>
              <a:t> </a:t>
            </a:r>
            <a:r>
              <a:rPr sz="2500" spc="-20" dirty="0">
                <a:latin typeface="Georgia"/>
                <a:cs typeface="Georgia"/>
              </a:rPr>
              <a:t>o</a:t>
            </a:r>
            <a:r>
              <a:rPr sz="2500" spc="-10" dirty="0">
                <a:latin typeface="Georgia"/>
                <a:cs typeface="Georgia"/>
              </a:rPr>
              <a:t>f</a:t>
            </a:r>
            <a:r>
              <a:rPr sz="2500" spc="-5" dirty="0">
                <a:latin typeface="Georgia"/>
                <a:cs typeface="Georgia"/>
              </a:rPr>
              <a:t> </a:t>
            </a:r>
            <a:r>
              <a:rPr sz="2500" spc="-10" dirty="0">
                <a:latin typeface="Georgia"/>
                <a:cs typeface="Georgia"/>
              </a:rPr>
              <a:t>all</a:t>
            </a:r>
            <a:r>
              <a:rPr sz="2500" dirty="0">
                <a:latin typeface="Georgia"/>
                <a:cs typeface="Georgia"/>
              </a:rPr>
              <a:t> </a:t>
            </a:r>
            <a:r>
              <a:rPr sz="2500" spc="-20" dirty="0">
                <a:latin typeface="Georgia"/>
                <a:cs typeface="Georgia"/>
              </a:rPr>
              <a:t>–</a:t>
            </a:r>
            <a:r>
              <a:rPr sz="2500" spc="10" dirty="0">
                <a:latin typeface="Georgia"/>
                <a:cs typeface="Georgia"/>
              </a:rPr>
              <a:t> </a:t>
            </a:r>
            <a:r>
              <a:rPr sz="2500" u="heavy" spc="-15" dirty="0">
                <a:latin typeface="Georgia"/>
                <a:cs typeface="Georgia"/>
              </a:rPr>
              <a:t>Write </a:t>
            </a:r>
            <a:r>
              <a:rPr sz="2500" u="heavy" spc="-20" dirty="0">
                <a:latin typeface="Georgia"/>
                <a:cs typeface="Georgia"/>
              </a:rPr>
              <a:t>the</a:t>
            </a:r>
            <a:r>
              <a:rPr sz="2500" u="heavy" dirty="0">
                <a:latin typeface="Georgia"/>
                <a:cs typeface="Georgia"/>
              </a:rPr>
              <a:t> </a:t>
            </a:r>
            <a:r>
              <a:rPr sz="2500" u="heavy" spc="-20" dirty="0">
                <a:latin typeface="Georgia"/>
                <a:cs typeface="Georgia"/>
              </a:rPr>
              <a:t>way</a:t>
            </a:r>
            <a:r>
              <a:rPr sz="2500" u="heavy" dirty="0">
                <a:latin typeface="Georgia"/>
                <a:cs typeface="Georgia"/>
              </a:rPr>
              <a:t> </a:t>
            </a:r>
            <a:r>
              <a:rPr sz="2500" u="heavy" spc="-20" dirty="0">
                <a:latin typeface="Georgia"/>
                <a:cs typeface="Georgia"/>
              </a:rPr>
              <a:t>that</a:t>
            </a:r>
            <a:r>
              <a:rPr sz="2500" u="heavy" spc="-10" dirty="0">
                <a:latin typeface="Georgia"/>
                <a:cs typeface="Georgia"/>
              </a:rPr>
              <a:t> </a:t>
            </a:r>
            <a:r>
              <a:rPr sz="2500" u="heavy" spc="-25" dirty="0">
                <a:latin typeface="Georgia"/>
                <a:cs typeface="Georgia"/>
              </a:rPr>
              <a:t>wo</a:t>
            </a:r>
            <a:r>
              <a:rPr sz="2500" u="heavy" spc="-15" dirty="0">
                <a:latin typeface="Georgia"/>
                <a:cs typeface="Georgia"/>
              </a:rPr>
              <a:t>r</a:t>
            </a:r>
            <a:r>
              <a:rPr sz="2500" u="heavy" spc="-30" dirty="0">
                <a:latin typeface="Georgia"/>
                <a:cs typeface="Georgia"/>
              </a:rPr>
              <a:t>k</a:t>
            </a:r>
            <a:r>
              <a:rPr sz="2500" u="heavy" spc="-15" dirty="0">
                <a:latin typeface="Georgia"/>
                <a:cs typeface="Georgia"/>
              </a:rPr>
              <a:t>s</a:t>
            </a:r>
            <a:r>
              <a:rPr sz="2500" u="heavy" spc="15" dirty="0">
                <a:latin typeface="Georgia"/>
                <a:cs typeface="Georgia"/>
              </a:rPr>
              <a:t> </a:t>
            </a:r>
            <a:r>
              <a:rPr sz="2500" u="heavy" spc="-20" dirty="0">
                <a:latin typeface="Georgia"/>
                <a:cs typeface="Georgia"/>
              </a:rPr>
              <a:t>for</a:t>
            </a:r>
            <a:r>
              <a:rPr sz="2500" u="heavy" dirty="0">
                <a:latin typeface="Georgia"/>
                <a:cs typeface="Georgia"/>
              </a:rPr>
              <a:t> </a:t>
            </a:r>
            <a:r>
              <a:rPr sz="2500" u="heavy" spc="-30" dirty="0">
                <a:latin typeface="Georgia"/>
                <a:cs typeface="Georgia"/>
              </a:rPr>
              <a:t>y</a:t>
            </a:r>
            <a:r>
              <a:rPr sz="2500" u="heavy" spc="-20" dirty="0">
                <a:latin typeface="Georgia"/>
                <a:cs typeface="Georgia"/>
              </a:rPr>
              <a:t>ou!</a:t>
            </a:r>
            <a:endParaRPr sz="2500" dirty="0">
              <a:latin typeface="Georgia"/>
              <a:cs typeface="Georgi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74" y="493370"/>
            <a:ext cx="7750251" cy="507831"/>
          </a:xfrm>
        </p:spPr>
        <p:txBody>
          <a:bodyPr/>
          <a:lstStyle/>
          <a:p>
            <a:pPr algn="ctr"/>
            <a:r>
              <a:rPr lang="en-US" dirty="0" smtClean="0"/>
              <a:t>Prompt Reading Strategies</a:t>
            </a:r>
            <a:endParaRPr lang="en-US" dirty="0"/>
          </a:p>
        </p:txBody>
      </p:sp>
      <p:sp>
        <p:nvSpPr>
          <p:cNvPr id="3" name="Text Placeholder 2"/>
          <p:cNvSpPr>
            <a:spLocks noGrp="1"/>
          </p:cNvSpPr>
          <p:nvPr>
            <p:ph type="body" idx="1"/>
          </p:nvPr>
        </p:nvSpPr>
        <p:spPr>
          <a:xfrm>
            <a:off x="380491" y="1676400"/>
            <a:ext cx="8383016" cy="4154984"/>
          </a:xfrm>
        </p:spPr>
        <p:txBody>
          <a:bodyPr/>
          <a:lstStyle/>
          <a:p>
            <a:r>
              <a:rPr lang="en-US" dirty="0" smtClean="0"/>
              <a:t>Here’s a sample of what a prompt will look like:</a:t>
            </a:r>
          </a:p>
          <a:p>
            <a:endParaRPr lang="en-US" dirty="0" smtClean="0"/>
          </a:p>
          <a:p>
            <a:endParaRPr lang="en-US" dirty="0"/>
          </a:p>
          <a:p>
            <a:pPr lvl="0"/>
            <a:r>
              <a:rPr lang="en-US" dirty="0"/>
              <a:t>Beyoncé broke the Internet with “Formation,” her new single and music video.  She received backlash for her portrayal of law enforcement and for her dedication to the Black Panther Party at the Super Bowl earlier this year. The “Formation” video shows the singer drowning atop a police car, and follows a young black boy as he dances and holds his hands up in front of a line of police. While critics believe popular music should avoid controversial topics such as racism and politics, music enthusiasts believe artists like Beyoncé have a responsibility to provide social and political commentary in a manner that reflects the climate of the society.  </a:t>
            </a:r>
            <a:endParaRPr lang="en-US" b="1" dirty="0"/>
          </a:p>
          <a:p>
            <a:r>
              <a:rPr lang="en-US" dirty="0"/>
              <a:t> </a:t>
            </a:r>
          </a:p>
          <a:p>
            <a:r>
              <a:rPr lang="en-US" b="1" dirty="0"/>
              <a:t>Write an essay that argues whether or not musicians have a responsibility to highlight social and political commentary. </a:t>
            </a:r>
            <a:endParaRPr lang="en-US" dirty="0"/>
          </a:p>
        </p:txBody>
      </p:sp>
      <p:sp>
        <p:nvSpPr>
          <p:cNvPr id="5" name="TextBox 4"/>
          <p:cNvSpPr txBox="1"/>
          <p:nvPr/>
        </p:nvSpPr>
        <p:spPr>
          <a:xfrm>
            <a:off x="7162800" y="5855333"/>
            <a:ext cx="1600707" cy="461665"/>
          </a:xfrm>
          <a:prstGeom prst="rect">
            <a:avLst/>
          </a:prstGeom>
          <a:noFill/>
        </p:spPr>
        <p:txBody>
          <a:bodyPr wrap="square" rtlCol="0">
            <a:spAutoFit/>
          </a:bodyPr>
          <a:lstStyle/>
          <a:p>
            <a:r>
              <a:rPr lang="en-US" sz="2400" b="1" dirty="0" smtClean="0">
                <a:solidFill>
                  <a:srgbClr val="E34A31"/>
                </a:solidFill>
                <a:latin typeface="Georgia" panose="02040502050405020303" pitchFamily="18" charset="0"/>
              </a:rPr>
              <a:t>Question</a:t>
            </a:r>
            <a:endParaRPr lang="en-US" sz="2400" b="1" dirty="0">
              <a:solidFill>
                <a:srgbClr val="E34A31"/>
              </a:solidFill>
              <a:latin typeface="Georgia" panose="02040502050405020303" pitchFamily="18" charset="0"/>
            </a:endParaRPr>
          </a:p>
        </p:txBody>
      </p:sp>
      <p:sp>
        <p:nvSpPr>
          <p:cNvPr id="6" name="TextBox 5"/>
          <p:cNvSpPr txBox="1"/>
          <p:nvPr/>
        </p:nvSpPr>
        <p:spPr>
          <a:xfrm>
            <a:off x="6477000" y="1524000"/>
            <a:ext cx="2133600" cy="461665"/>
          </a:xfrm>
          <a:prstGeom prst="rect">
            <a:avLst/>
          </a:prstGeom>
          <a:noFill/>
        </p:spPr>
        <p:txBody>
          <a:bodyPr wrap="square" rtlCol="0">
            <a:spAutoFit/>
          </a:bodyPr>
          <a:lstStyle/>
          <a:p>
            <a:r>
              <a:rPr lang="en-US" sz="2400" b="1" dirty="0" smtClean="0">
                <a:solidFill>
                  <a:srgbClr val="E65942"/>
                </a:solidFill>
                <a:latin typeface="Georgia" panose="02040502050405020303" pitchFamily="18" charset="0"/>
              </a:rPr>
              <a:t>Background</a:t>
            </a:r>
            <a:endParaRPr lang="en-US" sz="2400" b="1" dirty="0">
              <a:solidFill>
                <a:srgbClr val="E65942"/>
              </a:solidFill>
              <a:latin typeface="Georgia" panose="02040502050405020303" pitchFamily="18" charset="0"/>
            </a:endParaRPr>
          </a:p>
        </p:txBody>
      </p:sp>
      <p:cxnSp>
        <p:nvCxnSpPr>
          <p:cNvPr id="10" name="Straight Arrow Connector 9"/>
          <p:cNvCxnSpPr/>
          <p:nvPr/>
        </p:nvCxnSpPr>
        <p:spPr>
          <a:xfrm flipH="1">
            <a:off x="5486400" y="1834381"/>
            <a:ext cx="990600" cy="6040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p:cNvCxnSpPr>
          <p:nvPr/>
        </p:nvCxnSpPr>
        <p:spPr>
          <a:xfrm flipH="1" flipV="1">
            <a:off x="6189618" y="5862973"/>
            <a:ext cx="973182" cy="2231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734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2D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3925</TotalTime>
  <Words>2795</Words>
  <Application>Microsoft Office PowerPoint</Application>
  <PresentationFormat>On-screen Show (4:3)</PresentationFormat>
  <Paragraphs>214</Paragraphs>
  <Slides>37</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Berlin Sans FB</vt:lpstr>
      <vt:lpstr>Berlin Sans FB Demi</vt:lpstr>
      <vt:lpstr>Calibri</vt:lpstr>
      <vt:lpstr>Georgia</vt:lpstr>
      <vt:lpstr>Times New Roman</vt:lpstr>
      <vt:lpstr>Wingdings</vt:lpstr>
      <vt:lpstr>Wingdings 2</vt:lpstr>
      <vt:lpstr>Office Theme</vt:lpstr>
      <vt:lpstr>PowerPoint Presentation</vt:lpstr>
      <vt:lpstr>Rundown</vt:lpstr>
      <vt:lpstr>What is the EPE?</vt:lpstr>
      <vt:lpstr>What is the EPE Format?</vt:lpstr>
      <vt:lpstr>Standards for Passing the EPE</vt:lpstr>
      <vt:lpstr>How is the EPE Scored?</vt:lpstr>
      <vt:lpstr>How is the EPE Scored?</vt:lpstr>
      <vt:lpstr>Test Strategy Suggestions</vt:lpstr>
      <vt:lpstr>Prompt Reading Strategies</vt:lpstr>
      <vt:lpstr>Prompt Reading Strategies</vt:lpstr>
      <vt:lpstr>Prompt Reading Strategies</vt:lpstr>
      <vt:lpstr>Pre-writing</vt:lpstr>
      <vt:lpstr>PowerPoint Presentation</vt:lpstr>
      <vt:lpstr>Comparing a Prompt and an Introduction</vt:lpstr>
      <vt:lpstr>Sample Prompt</vt:lpstr>
      <vt:lpstr>Sample Introduction</vt:lpstr>
      <vt:lpstr>Comparison</vt:lpstr>
      <vt:lpstr>Introduction Analyzed</vt:lpstr>
      <vt:lpstr>Introduction Analyzed</vt:lpstr>
      <vt:lpstr>Introduction Analyzed</vt:lpstr>
      <vt:lpstr>Thesis Formula</vt:lpstr>
      <vt:lpstr>Introduction Analyzed</vt:lpstr>
      <vt:lpstr>PowerPoint Presentation</vt:lpstr>
      <vt:lpstr>Sample Support Paragraph</vt:lpstr>
      <vt:lpstr>Support Paragraph Analyzed</vt:lpstr>
      <vt:lpstr>Support Paragraph Analyzed</vt:lpstr>
      <vt:lpstr>Support Paragraph Analyzed</vt:lpstr>
      <vt:lpstr>Support Paragraph Analyzed</vt:lpstr>
      <vt:lpstr>Support Paragraph Analyzed</vt:lpstr>
      <vt:lpstr>Support Paragraph Analyzed</vt:lpstr>
      <vt:lpstr>PowerPoint Presentation</vt:lpstr>
      <vt:lpstr>Sample Conclusion</vt:lpstr>
      <vt:lpstr>Conclusion Analyzed</vt:lpstr>
      <vt:lpstr>Conclusion Analyzed</vt:lpstr>
      <vt:lpstr>Conclusion Strategy</vt:lpstr>
      <vt:lpstr>Proofread</vt:lpstr>
      <vt:lpstr>Sample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EPE Essay Preparation Presentation</dc:title>
  <dc:creator>Tom Polk</dc:creator>
  <cp:lastModifiedBy>Sufiya AbdurRahman</cp:lastModifiedBy>
  <cp:revision>49</cp:revision>
  <cp:lastPrinted>2017-03-22T19:03:12Z</cp:lastPrinted>
  <dcterms:created xsi:type="dcterms:W3CDTF">2016-07-22T10:28:12Z</dcterms:created>
  <dcterms:modified xsi:type="dcterms:W3CDTF">2017-03-24T13:51:58Z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2013-01-28T00:00:00Z</vt:filetime>
  </property>
  <property fmtid="{D5CDD505-2E9C-101B-9397-08002B2CF9AE}" pid="3" name="LastSaved">
    <vt:filetime>2016-07-22T00:00:00Z</vt:filetime>
  </property>
</Properties>
</file>